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7d124c760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0457b3f034792"/>
  </p:sldMasterIdLst>
  <p:sldIdLst>
    <p:sldId xmlns:r="http://schemas.openxmlformats.org/officeDocument/2006/relationships" id="256" r:id="Ra505ae1eba304ed7"/>
    <p:sldId xmlns:r="http://schemas.openxmlformats.org/officeDocument/2006/relationships" id="257" r:id="R1c377ec7d50d4013"/>
    <p:sldId xmlns:r="http://schemas.openxmlformats.org/officeDocument/2006/relationships" id="258" r:id="R22a314209e674933"/>
    <p:sldId xmlns:r="http://schemas.openxmlformats.org/officeDocument/2006/relationships" id="259" r:id="R24a2eb0a9cfc4928"/>
    <p:sldId xmlns:r="http://schemas.openxmlformats.org/officeDocument/2006/relationships" id="260" r:id="R4a407895ea2e46e1"/>
    <p:sldId xmlns:r="http://schemas.openxmlformats.org/officeDocument/2006/relationships" id="261" r:id="R7b9336be3e4146e5"/>
    <p:sldId xmlns:r="http://schemas.openxmlformats.org/officeDocument/2006/relationships" id="262" r:id="R4732a1da8e63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0457b3f034792" /><Relationship Type="http://schemas.openxmlformats.org/officeDocument/2006/relationships/slide" Target="/ppt/slides/slide1.xml" Id="Ra505ae1eba304ed7" /><Relationship Type="http://schemas.openxmlformats.org/officeDocument/2006/relationships/slide" Target="/ppt/slides/slide2.xml" Id="R1c377ec7d50d4013" /><Relationship Type="http://schemas.openxmlformats.org/officeDocument/2006/relationships/slide" Target="/ppt/slides/slide3.xml" Id="R22a314209e674933" /><Relationship Type="http://schemas.openxmlformats.org/officeDocument/2006/relationships/slide" Target="/ppt/slides/slide4.xml" Id="R24a2eb0a9cfc4928" /><Relationship Type="http://schemas.openxmlformats.org/officeDocument/2006/relationships/slide" Target="/ppt/slides/slide5.xml" Id="R4a407895ea2e46e1" /><Relationship Type="http://schemas.openxmlformats.org/officeDocument/2006/relationships/slide" Target="/ppt/slides/slide6.xml" Id="R7b9336be3e4146e5" /><Relationship Type="http://schemas.openxmlformats.org/officeDocument/2006/relationships/slide" Target="/ppt/slides/slide7.xml" Id="R4732a1da8e63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f5cc8ede8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4ff38cbcb43ac" /><Relationship Type="http://schemas.openxmlformats.org/officeDocument/2006/relationships/theme" Target="/ppt/slideMasters/theme/theme1.xml" Id="Rb12239d97f3d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4ff38cbcb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9b9d32aa84c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edbfe3b7e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463b94f94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0e30867b2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221c61d7c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f0985e7364b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d5897e66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A-OMSORG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A-OMSORG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FORSTH WILLIAM SØLVE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Åsenvei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simon@a-omsorg.no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928 893 898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A-OMSORG AS</a:t>
            </a:r>
          </a:p>
        </p:txBody>
      </p:sp>
    </p:spTree>
  </p:cSld>
  <p:clrMapOvr>
    <a:masterClrMapping xmlns:a="http://schemas.openxmlformats.org/drawingml/2006/main"/>
  </p:clrMapOvr>
</p:sld>
</file>