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72815d888548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5d5fb211df45ec"/>
  </p:sldMasterIdLst>
  <p:sldIdLst>
    <p:sldId xmlns:r="http://schemas.openxmlformats.org/officeDocument/2006/relationships" id="256" r:id="Rcb78635d01ed47ae"/>
    <p:sldId xmlns:r="http://schemas.openxmlformats.org/officeDocument/2006/relationships" id="257" r:id="R0db1b9763a684abf"/>
    <p:sldId xmlns:r="http://schemas.openxmlformats.org/officeDocument/2006/relationships" id="258" r:id="Rfa2b95cfd1eb4a9c"/>
    <p:sldId xmlns:r="http://schemas.openxmlformats.org/officeDocument/2006/relationships" id="259" r:id="Rd2fbb5edc7e440f9"/>
    <p:sldId xmlns:r="http://schemas.openxmlformats.org/officeDocument/2006/relationships" id="260" r:id="Ra2a37addd9ac4136"/>
    <p:sldId xmlns:r="http://schemas.openxmlformats.org/officeDocument/2006/relationships" id="261" r:id="R499dfc8442314c88"/>
    <p:sldId xmlns:r="http://schemas.openxmlformats.org/officeDocument/2006/relationships" id="262" r:id="Ra84d3da188ee48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5d5fb211df45ec" /><Relationship Type="http://schemas.openxmlformats.org/officeDocument/2006/relationships/slide" Target="/ppt/slides/slide1.xml" Id="Rcb78635d01ed47ae" /><Relationship Type="http://schemas.openxmlformats.org/officeDocument/2006/relationships/slide" Target="/ppt/slides/slide2.xml" Id="R0db1b9763a684abf" /><Relationship Type="http://schemas.openxmlformats.org/officeDocument/2006/relationships/slide" Target="/ppt/slides/slide3.xml" Id="Rfa2b95cfd1eb4a9c" /><Relationship Type="http://schemas.openxmlformats.org/officeDocument/2006/relationships/slide" Target="/ppt/slides/slide4.xml" Id="Rd2fbb5edc7e440f9" /><Relationship Type="http://schemas.openxmlformats.org/officeDocument/2006/relationships/slide" Target="/ppt/slides/slide5.xml" Id="Ra2a37addd9ac4136" /><Relationship Type="http://schemas.openxmlformats.org/officeDocument/2006/relationships/slide" Target="/ppt/slides/slide6.xml" Id="R499dfc8442314c88" /><Relationship Type="http://schemas.openxmlformats.org/officeDocument/2006/relationships/slide" Target="/ppt/slides/slide7.xml" Id="Ra84d3da188ee48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3ea4ebf4234a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789b544b8543c9" /><Relationship Type="http://schemas.openxmlformats.org/officeDocument/2006/relationships/theme" Target="/ppt/slideMasters/theme/theme1.xml" Id="R2e2864da852741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789b544b8543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aaa3b4d7b34a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3de0916b2a42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5c37dd95a942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08f3fe06a444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a37c3243d64e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3affc07884c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ce048336ac4a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TBH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TBH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TBH KAPITAL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TBH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TBH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TBH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10 233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TBH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HVITSTEIN THOMAS BERNHARD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TBH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Elmholt allé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928 896 951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TBH KAPITAL AS</a:t>
            </a:r>
          </a:p>
        </p:txBody>
      </p:sp>
    </p:spTree>
  </p:cSld>
  <p:clrMapOvr>
    <a:masterClrMapping xmlns:a="http://schemas.openxmlformats.org/drawingml/2006/main"/>
  </p:clrMapOvr>
</p:sld>
</file>