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0978912cc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0affce98249be"/>
  </p:sldMasterIdLst>
  <p:sldIdLst>
    <p:sldId xmlns:r="http://schemas.openxmlformats.org/officeDocument/2006/relationships" id="256" r:id="R4e5d987dea6a4967"/>
    <p:sldId xmlns:r="http://schemas.openxmlformats.org/officeDocument/2006/relationships" id="257" r:id="R016e24b143d0417e"/>
    <p:sldId xmlns:r="http://schemas.openxmlformats.org/officeDocument/2006/relationships" id="258" r:id="R1bf3a91602324c1d"/>
    <p:sldId xmlns:r="http://schemas.openxmlformats.org/officeDocument/2006/relationships" id="259" r:id="R6ada31efdf7b4142"/>
    <p:sldId xmlns:r="http://schemas.openxmlformats.org/officeDocument/2006/relationships" id="260" r:id="Rca1d6b7a6b1d41a1"/>
    <p:sldId xmlns:r="http://schemas.openxmlformats.org/officeDocument/2006/relationships" id="261" r:id="R133192dcab5a477a"/>
    <p:sldId xmlns:r="http://schemas.openxmlformats.org/officeDocument/2006/relationships" id="262" r:id="R899f4560851b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affce98249be" /><Relationship Type="http://schemas.openxmlformats.org/officeDocument/2006/relationships/slide" Target="/ppt/slides/slide1.xml" Id="R4e5d987dea6a4967" /><Relationship Type="http://schemas.openxmlformats.org/officeDocument/2006/relationships/slide" Target="/ppt/slides/slide2.xml" Id="R016e24b143d0417e" /><Relationship Type="http://schemas.openxmlformats.org/officeDocument/2006/relationships/slide" Target="/ppt/slides/slide3.xml" Id="R1bf3a91602324c1d" /><Relationship Type="http://schemas.openxmlformats.org/officeDocument/2006/relationships/slide" Target="/ppt/slides/slide4.xml" Id="R6ada31efdf7b4142" /><Relationship Type="http://schemas.openxmlformats.org/officeDocument/2006/relationships/slide" Target="/ppt/slides/slide5.xml" Id="Rca1d6b7a6b1d41a1" /><Relationship Type="http://schemas.openxmlformats.org/officeDocument/2006/relationships/slide" Target="/ppt/slides/slide6.xml" Id="R133192dcab5a477a" /><Relationship Type="http://schemas.openxmlformats.org/officeDocument/2006/relationships/slide" Target="/ppt/slides/slide7.xml" Id="R899f4560851b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4e57e570f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1126548a47c1" /><Relationship Type="http://schemas.openxmlformats.org/officeDocument/2006/relationships/theme" Target="/ppt/slideMasters/theme/theme1.xml" Id="Rd2d43b714742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f1126548a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c6e054f3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a6d2d54d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e003c979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01d4dae6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4c7be10c3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ab988f62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d7973cfc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SKYEN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766 159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JØRSTAD SVANES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Oskleiva 73F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928 900 665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HOLDING AS</a:t>
            </a:r>
          </a:p>
        </p:txBody>
      </p:sp>
    </p:spTree>
  </p:cSld>
  <p:clrMapOvr>
    <a:masterClrMapping xmlns:a="http://schemas.openxmlformats.org/drawingml/2006/main"/>
  </p:clrMapOvr>
</p:sld>
</file>