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9545feb48248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9e57f2158c4a08"/>
  </p:sldMasterIdLst>
  <p:sldIdLst>
    <p:sldId xmlns:r="http://schemas.openxmlformats.org/officeDocument/2006/relationships" id="256" r:id="R97302b3476d242c4"/>
    <p:sldId xmlns:r="http://schemas.openxmlformats.org/officeDocument/2006/relationships" id="257" r:id="R19c825708b60475c"/>
    <p:sldId xmlns:r="http://schemas.openxmlformats.org/officeDocument/2006/relationships" id="258" r:id="Re6bff8e660b54ddf"/>
    <p:sldId xmlns:r="http://schemas.openxmlformats.org/officeDocument/2006/relationships" id="259" r:id="Raee2d904f2414789"/>
    <p:sldId xmlns:r="http://schemas.openxmlformats.org/officeDocument/2006/relationships" id="260" r:id="R6d8f1588d9b344af"/>
    <p:sldId xmlns:r="http://schemas.openxmlformats.org/officeDocument/2006/relationships" id="261" r:id="Rd0709a3464324085"/>
    <p:sldId xmlns:r="http://schemas.openxmlformats.org/officeDocument/2006/relationships" id="262" r:id="Rfaed0a286ef248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9e57f2158c4a08" /><Relationship Type="http://schemas.openxmlformats.org/officeDocument/2006/relationships/slide" Target="/ppt/slides/slide1.xml" Id="R97302b3476d242c4" /><Relationship Type="http://schemas.openxmlformats.org/officeDocument/2006/relationships/slide" Target="/ppt/slides/slide2.xml" Id="R19c825708b60475c" /><Relationship Type="http://schemas.openxmlformats.org/officeDocument/2006/relationships/slide" Target="/ppt/slides/slide3.xml" Id="Re6bff8e660b54ddf" /><Relationship Type="http://schemas.openxmlformats.org/officeDocument/2006/relationships/slide" Target="/ppt/slides/slide4.xml" Id="Raee2d904f2414789" /><Relationship Type="http://schemas.openxmlformats.org/officeDocument/2006/relationships/slide" Target="/ppt/slides/slide5.xml" Id="R6d8f1588d9b344af" /><Relationship Type="http://schemas.openxmlformats.org/officeDocument/2006/relationships/slide" Target="/ppt/slides/slide6.xml" Id="Rd0709a3464324085" /><Relationship Type="http://schemas.openxmlformats.org/officeDocument/2006/relationships/slide" Target="/ppt/slides/slide7.xml" Id="Rfaed0a286ef248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1139972f3d44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ef97aaf00498c" /><Relationship Type="http://schemas.openxmlformats.org/officeDocument/2006/relationships/theme" Target="/ppt/slideMasters/theme/theme1.xml" Id="Ra83311d5df8542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0ef97aaf0049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1804007bc4f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a0ac63aaf4a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8175733df43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bb77728484e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11022758f4e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9163dfb0143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006d0594449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BIRKELAND BYGG OG ANLEGG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BYGG OG ANLEGG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BYGG OG ANLEGG HOLDING AS ble etablert [år] og holder til i Birkeland.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BYGG OG ANLEGG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BYGG OG ANLEGG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BYGG OG ANLEGG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726 558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6 214 870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9 021 939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BYGG OG ANLEGG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AUDUN HEIA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 JAN ERIK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MOSFJELL YNGVAR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BYGG OG ANLEGG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Strøget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4760 Birkeland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928 909 875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BYGG OG ANLEGG HOLDING AS</a:t>
            </a:r>
          </a:p>
        </p:txBody>
      </p:sp>
    </p:spTree>
  </p:cSld>
  <p:clrMapOvr>
    <a:masterClrMapping xmlns:a="http://schemas.openxmlformats.org/drawingml/2006/main"/>
  </p:clrMapOvr>
</p:sld>
</file>