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d9e206613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58e5d36244aff"/>
  </p:sldMasterIdLst>
  <p:sldIdLst>
    <p:sldId xmlns:r="http://schemas.openxmlformats.org/officeDocument/2006/relationships" id="256" r:id="R4c1524375cf84ac9"/>
    <p:sldId xmlns:r="http://schemas.openxmlformats.org/officeDocument/2006/relationships" id="257" r:id="R78fbe9a3c7034296"/>
    <p:sldId xmlns:r="http://schemas.openxmlformats.org/officeDocument/2006/relationships" id="258" r:id="Rcbe5c04034be47a8"/>
    <p:sldId xmlns:r="http://schemas.openxmlformats.org/officeDocument/2006/relationships" id="259" r:id="R1fcd2200ce004673"/>
    <p:sldId xmlns:r="http://schemas.openxmlformats.org/officeDocument/2006/relationships" id="260" r:id="Rb63d9e83bbfc431c"/>
    <p:sldId xmlns:r="http://schemas.openxmlformats.org/officeDocument/2006/relationships" id="261" r:id="R8940a500a8f743f8"/>
    <p:sldId xmlns:r="http://schemas.openxmlformats.org/officeDocument/2006/relationships" id="262" r:id="R8992aceb1841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58e5d36244aff" /><Relationship Type="http://schemas.openxmlformats.org/officeDocument/2006/relationships/slide" Target="/ppt/slides/slide1.xml" Id="R4c1524375cf84ac9" /><Relationship Type="http://schemas.openxmlformats.org/officeDocument/2006/relationships/slide" Target="/ppt/slides/slide2.xml" Id="R78fbe9a3c7034296" /><Relationship Type="http://schemas.openxmlformats.org/officeDocument/2006/relationships/slide" Target="/ppt/slides/slide3.xml" Id="Rcbe5c04034be47a8" /><Relationship Type="http://schemas.openxmlformats.org/officeDocument/2006/relationships/slide" Target="/ppt/slides/slide4.xml" Id="R1fcd2200ce004673" /><Relationship Type="http://schemas.openxmlformats.org/officeDocument/2006/relationships/slide" Target="/ppt/slides/slide5.xml" Id="Rb63d9e83bbfc431c" /><Relationship Type="http://schemas.openxmlformats.org/officeDocument/2006/relationships/slide" Target="/ppt/slides/slide6.xml" Id="R8940a500a8f743f8" /><Relationship Type="http://schemas.openxmlformats.org/officeDocument/2006/relationships/slide" Target="/ppt/slides/slide7.xml" Id="R8992aceb1841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b80c31948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33834ad984284" /><Relationship Type="http://schemas.openxmlformats.org/officeDocument/2006/relationships/theme" Target="/ppt/slideMasters/theme/theme1.xml" Id="R98cf68f1de97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33834ad98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de1bf18c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f56804005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95082b58a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187db01ee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15d83299c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062595063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810722cb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BYGG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BYGG OG ANLEGG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46 739 108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16 216 196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BYGG OG ANLEGG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Strøget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928 909 905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AS</a:t>
            </a:r>
          </a:p>
        </p:txBody>
      </p:sp>
    </p:spTree>
  </p:cSld>
  <p:clrMapOvr>
    <a:masterClrMapping xmlns:a="http://schemas.openxmlformats.org/drawingml/2006/main"/>
  </p:clrMapOvr>
</p:sld>
</file>