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5a6b188bd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b6852034b4c91"/>
  </p:sldMasterIdLst>
  <p:sldIdLst>
    <p:sldId xmlns:r="http://schemas.openxmlformats.org/officeDocument/2006/relationships" id="256" r:id="R1acc4807244c431a"/>
    <p:sldId xmlns:r="http://schemas.openxmlformats.org/officeDocument/2006/relationships" id="257" r:id="Ref60b1809c0e4f83"/>
    <p:sldId xmlns:r="http://schemas.openxmlformats.org/officeDocument/2006/relationships" id="258" r:id="Rc089d2784b184c42"/>
    <p:sldId xmlns:r="http://schemas.openxmlformats.org/officeDocument/2006/relationships" id="259" r:id="Rd9db32ab277b42a6"/>
    <p:sldId xmlns:r="http://schemas.openxmlformats.org/officeDocument/2006/relationships" id="260" r:id="R607abc0751de425f"/>
    <p:sldId xmlns:r="http://schemas.openxmlformats.org/officeDocument/2006/relationships" id="261" r:id="R6e5b7ef97ce64823"/>
    <p:sldId xmlns:r="http://schemas.openxmlformats.org/officeDocument/2006/relationships" id="262" r:id="Rd5aee50fd7e4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b6852034b4c91" /><Relationship Type="http://schemas.openxmlformats.org/officeDocument/2006/relationships/slide" Target="/ppt/slides/slide1.xml" Id="R1acc4807244c431a" /><Relationship Type="http://schemas.openxmlformats.org/officeDocument/2006/relationships/slide" Target="/ppt/slides/slide2.xml" Id="Ref60b1809c0e4f83" /><Relationship Type="http://schemas.openxmlformats.org/officeDocument/2006/relationships/slide" Target="/ppt/slides/slide3.xml" Id="Rc089d2784b184c42" /><Relationship Type="http://schemas.openxmlformats.org/officeDocument/2006/relationships/slide" Target="/ppt/slides/slide4.xml" Id="Rd9db32ab277b42a6" /><Relationship Type="http://schemas.openxmlformats.org/officeDocument/2006/relationships/slide" Target="/ppt/slides/slide5.xml" Id="R607abc0751de425f" /><Relationship Type="http://schemas.openxmlformats.org/officeDocument/2006/relationships/slide" Target="/ppt/slides/slide6.xml" Id="R6e5b7ef97ce64823" /><Relationship Type="http://schemas.openxmlformats.org/officeDocument/2006/relationships/slide" Target="/ppt/slides/slide7.xml" Id="Rd5aee50fd7e4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605b59e63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d2bb2370c4d48" /><Relationship Type="http://schemas.openxmlformats.org/officeDocument/2006/relationships/theme" Target="/ppt/slideMasters/theme/theme1.xml" Id="R8e30cb676b89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d2bb2370c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2edb41660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da378806e48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81cedd8a1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b8e18e61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60acf6dd046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18bd0796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7fa2ecfac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 FLIS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24 055 431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−1 173 760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5 046 135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JEBRA EIENDOM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INVESTASE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Mestertømrerbygg AS, Bromstadvegen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928 911 993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FLIS AS</a:t>
            </a:r>
          </a:p>
        </p:txBody>
      </p:sp>
    </p:spTree>
  </p:cSld>
  <p:clrMapOvr>
    <a:masterClrMapping xmlns:a="http://schemas.openxmlformats.org/drawingml/2006/main"/>
  </p:clrMapOvr>
</p:sld>
</file>