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1a5254c1b847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604d7aad654304"/>
  </p:sldMasterIdLst>
  <p:sldIdLst>
    <p:sldId xmlns:r="http://schemas.openxmlformats.org/officeDocument/2006/relationships" id="256" r:id="R79ab6eabdb514f22"/>
    <p:sldId xmlns:r="http://schemas.openxmlformats.org/officeDocument/2006/relationships" id="257" r:id="Rc62b1f27453c4e7b"/>
    <p:sldId xmlns:r="http://schemas.openxmlformats.org/officeDocument/2006/relationships" id="258" r:id="Rfe8f29998f8f466e"/>
    <p:sldId xmlns:r="http://schemas.openxmlformats.org/officeDocument/2006/relationships" id="259" r:id="Raa9fb82710124da3"/>
    <p:sldId xmlns:r="http://schemas.openxmlformats.org/officeDocument/2006/relationships" id="260" r:id="R86bd0663a3654bca"/>
    <p:sldId xmlns:r="http://schemas.openxmlformats.org/officeDocument/2006/relationships" id="261" r:id="Rd5591076865f4524"/>
    <p:sldId xmlns:r="http://schemas.openxmlformats.org/officeDocument/2006/relationships" id="262" r:id="R0b047dee46794a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04d7aad654304" /><Relationship Type="http://schemas.openxmlformats.org/officeDocument/2006/relationships/slide" Target="/ppt/slides/slide1.xml" Id="R79ab6eabdb514f22" /><Relationship Type="http://schemas.openxmlformats.org/officeDocument/2006/relationships/slide" Target="/ppt/slides/slide2.xml" Id="Rc62b1f27453c4e7b" /><Relationship Type="http://schemas.openxmlformats.org/officeDocument/2006/relationships/slide" Target="/ppt/slides/slide3.xml" Id="Rfe8f29998f8f466e" /><Relationship Type="http://schemas.openxmlformats.org/officeDocument/2006/relationships/slide" Target="/ppt/slides/slide4.xml" Id="Raa9fb82710124da3" /><Relationship Type="http://schemas.openxmlformats.org/officeDocument/2006/relationships/slide" Target="/ppt/slides/slide5.xml" Id="R86bd0663a3654bca" /><Relationship Type="http://schemas.openxmlformats.org/officeDocument/2006/relationships/slide" Target="/ppt/slides/slide6.xml" Id="Rd5591076865f4524" /><Relationship Type="http://schemas.openxmlformats.org/officeDocument/2006/relationships/slide" Target="/ppt/slides/slide7.xml" Id="R0b047dee46794a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25899f8164f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82130f90b4bbc" /><Relationship Type="http://schemas.openxmlformats.org/officeDocument/2006/relationships/theme" Target="/ppt/slideMasters/theme/theme1.xml" Id="Rcd0194edeba84a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f82130f90b4b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a91387d9542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52dfcdc1d4e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8917f030843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cbd7696be42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57af9556d4e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eedf856324f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329fdb96f4d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MASKIN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8 214 546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−614 045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−881 022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3 491 534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A.HAUEN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Ulefossvegen 555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3729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post@ah-maskin.no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928 923 770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MASKIN AS</a:t>
            </a:r>
          </a:p>
        </p:txBody>
      </p:sp>
    </p:spTree>
  </p:cSld>
  <p:clrMapOvr>
    <a:masterClrMapping xmlns:a="http://schemas.openxmlformats.org/drawingml/2006/main"/>
  </p:clrMapOvr>
</p:sld>
</file>