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c9c10702b04f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857f94da19475d"/>
  </p:sldMasterIdLst>
  <p:sldIdLst>
    <p:sldId xmlns:r="http://schemas.openxmlformats.org/officeDocument/2006/relationships" id="256" r:id="Re12124581c264c03"/>
    <p:sldId xmlns:r="http://schemas.openxmlformats.org/officeDocument/2006/relationships" id="257" r:id="Ra9b2d74b0f6844e3"/>
    <p:sldId xmlns:r="http://schemas.openxmlformats.org/officeDocument/2006/relationships" id="258" r:id="R7a3d134d52ff4cf6"/>
    <p:sldId xmlns:r="http://schemas.openxmlformats.org/officeDocument/2006/relationships" id="259" r:id="Rb8f8389d0d28494a"/>
    <p:sldId xmlns:r="http://schemas.openxmlformats.org/officeDocument/2006/relationships" id="260" r:id="R91baaa7ebbed44fc"/>
    <p:sldId xmlns:r="http://schemas.openxmlformats.org/officeDocument/2006/relationships" id="261" r:id="R44a1e070774a40a0"/>
    <p:sldId xmlns:r="http://schemas.openxmlformats.org/officeDocument/2006/relationships" id="262" r:id="Raa099a5f6bad4f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857f94da19475d" /><Relationship Type="http://schemas.openxmlformats.org/officeDocument/2006/relationships/slide" Target="/ppt/slides/slide1.xml" Id="Re12124581c264c03" /><Relationship Type="http://schemas.openxmlformats.org/officeDocument/2006/relationships/slide" Target="/ppt/slides/slide2.xml" Id="Ra9b2d74b0f6844e3" /><Relationship Type="http://schemas.openxmlformats.org/officeDocument/2006/relationships/slide" Target="/ppt/slides/slide3.xml" Id="R7a3d134d52ff4cf6" /><Relationship Type="http://schemas.openxmlformats.org/officeDocument/2006/relationships/slide" Target="/ppt/slides/slide4.xml" Id="Rb8f8389d0d28494a" /><Relationship Type="http://schemas.openxmlformats.org/officeDocument/2006/relationships/slide" Target="/ppt/slides/slide5.xml" Id="R91baaa7ebbed44fc" /><Relationship Type="http://schemas.openxmlformats.org/officeDocument/2006/relationships/slide" Target="/ppt/slides/slide6.xml" Id="R44a1e070774a40a0" /><Relationship Type="http://schemas.openxmlformats.org/officeDocument/2006/relationships/slide" Target="/ppt/slides/slide7.xml" Id="Raa099a5f6bad4f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8f129f9c6245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db9705b9a44ad" /><Relationship Type="http://schemas.openxmlformats.org/officeDocument/2006/relationships/theme" Target="/ppt/slideMasters/theme/theme1.xml" Id="R380637a08b4446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adb9705b9a44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a13509a104a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6c31b782e4f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40afb2da34b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41eb7472641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d548ebb324c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c82c731f24f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d4e3cc06f4c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EIRHEIM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EIRHEIM HOLDING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919 052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2 536 648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5 751 040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EIRHEIM ESPEN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Ekeberglia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928 924 076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EIRHEIM HOLDING AS</a:t>
            </a:r>
          </a:p>
        </p:txBody>
      </p:sp>
    </p:spTree>
  </p:cSld>
  <p:clrMapOvr>
    <a:masterClrMapping xmlns:a="http://schemas.openxmlformats.org/drawingml/2006/main"/>
  </p:clrMapOvr>
</p:sld>
</file>