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73e89aeb7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6618120d74aae"/>
  </p:sldMasterIdLst>
  <p:sldIdLst>
    <p:sldId xmlns:r="http://schemas.openxmlformats.org/officeDocument/2006/relationships" id="256" r:id="R1718a492411d4fc5"/>
    <p:sldId xmlns:r="http://schemas.openxmlformats.org/officeDocument/2006/relationships" id="257" r:id="R2457f2e3e1c7415a"/>
    <p:sldId xmlns:r="http://schemas.openxmlformats.org/officeDocument/2006/relationships" id="258" r:id="R172e42fd34af43ce"/>
    <p:sldId xmlns:r="http://schemas.openxmlformats.org/officeDocument/2006/relationships" id="259" r:id="Recc22e8cb6e6445e"/>
    <p:sldId xmlns:r="http://schemas.openxmlformats.org/officeDocument/2006/relationships" id="260" r:id="R78d6ddfff6f64a3b"/>
    <p:sldId xmlns:r="http://schemas.openxmlformats.org/officeDocument/2006/relationships" id="261" r:id="R940813c40aef459f"/>
    <p:sldId xmlns:r="http://schemas.openxmlformats.org/officeDocument/2006/relationships" id="262" r:id="R8c24e2529513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6618120d74aae" /><Relationship Type="http://schemas.openxmlformats.org/officeDocument/2006/relationships/slide" Target="/ppt/slides/slide1.xml" Id="R1718a492411d4fc5" /><Relationship Type="http://schemas.openxmlformats.org/officeDocument/2006/relationships/slide" Target="/ppt/slides/slide2.xml" Id="R2457f2e3e1c7415a" /><Relationship Type="http://schemas.openxmlformats.org/officeDocument/2006/relationships/slide" Target="/ppt/slides/slide3.xml" Id="R172e42fd34af43ce" /><Relationship Type="http://schemas.openxmlformats.org/officeDocument/2006/relationships/slide" Target="/ppt/slides/slide4.xml" Id="Recc22e8cb6e6445e" /><Relationship Type="http://schemas.openxmlformats.org/officeDocument/2006/relationships/slide" Target="/ppt/slides/slide5.xml" Id="R78d6ddfff6f64a3b" /><Relationship Type="http://schemas.openxmlformats.org/officeDocument/2006/relationships/slide" Target="/ppt/slides/slide6.xml" Id="R940813c40aef459f" /><Relationship Type="http://schemas.openxmlformats.org/officeDocument/2006/relationships/slide" Target="/ppt/slides/slide7.xml" Id="R8c24e2529513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41ec28ef4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66007d094451" /><Relationship Type="http://schemas.openxmlformats.org/officeDocument/2006/relationships/theme" Target="/ppt/slideMasters/theme/theme1.xml" Id="Rf472fc8c341d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466007d09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4fa9c99b2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0fcc86500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ed9bc992f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52b0208b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8391a671d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27e2af8d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3512e512b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CRIEBER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61 183 616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CARL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