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bc7131f1d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b323706634c74"/>
  </p:sldMasterIdLst>
  <p:sldIdLst>
    <p:sldId xmlns:r="http://schemas.openxmlformats.org/officeDocument/2006/relationships" id="256" r:id="Rf0eaebab7b9845a1"/>
    <p:sldId xmlns:r="http://schemas.openxmlformats.org/officeDocument/2006/relationships" id="257" r:id="R03f5105a5c574f3c"/>
    <p:sldId xmlns:r="http://schemas.openxmlformats.org/officeDocument/2006/relationships" id="258" r:id="R0cf126a67fb542f6"/>
    <p:sldId xmlns:r="http://schemas.openxmlformats.org/officeDocument/2006/relationships" id="259" r:id="R8c8c857d33e94f7c"/>
    <p:sldId xmlns:r="http://schemas.openxmlformats.org/officeDocument/2006/relationships" id="260" r:id="Ra1fb8a2333094560"/>
    <p:sldId xmlns:r="http://schemas.openxmlformats.org/officeDocument/2006/relationships" id="261" r:id="R80c124bf58904aa6"/>
    <p:sldId xmlns:r="http://schemas.openxmlformats.org/officeDocument/2006/relationships" id="262" r:id="Rfcc124af7ee8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b323706634c74" /><Relationship Type="http://schemas.openxmlformats.org/officeDocument/2006/relationships/slide" Target="/ppt/slides/slide1.xml" Id="Rf0eaebab7b9845a1" /><Relationship Type="http://schemas.openxmlformats.org/officeDocument/2006/relationships/slide" Target="/ppt/slides/slide2.xml" Id="R03f5105a5c574f3c" /><Relationship Type="http://schemas.openxmlformats.org/officeDocument/2006/relationships/slide" Target="/ppt/slides/slide3.xml" Id="R0cf126a67fb542f6" /><Relationship Type="http://schemas.openxmlformats.org/officeDocument/2006/relationships/slide" Target="/ppt/slides/slide4.xml" Id="R8c8c857d33e94f7c" /><Relationship Type="http://schemas.openxmlformats.org/officeDocument/2006/relationships/slide" Target="/ppt/slides/slide5.xml" Id="Ra1fb8a2333094560" /><Relationship Type="http://schemas.openxmlformats.org/officeDocument/2006/relationships/slide" Target="/ppt/slides/slide6.xml" Id="R80c124bf58904aa6" /><Relationship Type="http://schemas.openxmlformats.org/officeDocument/2006/relationships/slide" Target="/ppt/slides/slide7.xml" Id="Rfcc124af7ee8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c2dd7e03e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7cf160634c84" /><Relationship Type="http://schemas.openxmlformats.org/officeDocument/2006/relationships/theme" Target="/ppt/slideMasters/theme/theme1.xml" Id="Re471d3817ddb4e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87cf160634c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e426dd712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042011fe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be951f9cc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eabd0fc3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af1516d4c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75232ff27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4fab15385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BETONGGULV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BETONGGULV AS ble etablert [år] og holder til i Søfteland.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98 794 911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9 292 780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7 206 813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12 573 359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33 610 383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FOLGERØ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MOBERG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SUNDØY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VANGSNES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FOLGERØ ØRJAN TYSSØY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SUNDØY TOMMY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Gåssandvegen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5212 Søfteland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30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post@betonggulv.no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www.betonggulv.no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BETONGGULV AS</a:t>
            </a:r>
          </a:p>
        </p:txBody>
      </p:sp>
    </p:spTree>
  </p:cSld>
  <p:clrMapOvr>
    <a:masterClrMapping xmlns:a="http://schemas.openxmlformats.org/drawingml/2006/main"/>
  </p:clrMapOvr>
</p:sld>
</file>