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a41565026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ea0624de3e4a43"/>
  </p:sldMasterIdLst>
  <p:sldIdLst>
    <p:sldId xmlns:r="http://schemas.openxmlformats.org/officeDocument/2006/relationships" id="256" r:id="R1b2c4cf73cdd4d6f"/>
    <p:sldId xmlns:r="http://schemas.openxmlformats.org/officeDocument/2006/relationships" id="257" r:id="Rb3b44006cbb840d8"/>
    <p:sldId xmlns:r="http://schemas.openxmlformats.org/officeDocument/2006/relationships" id="258" r:id="R70446a7f49044c3a"/>
    <p:sldId xmlns:r="http://schemas.openxmlformats.org/officeDocument/2006/relationships" id="259" r:id="R9d4512798b334fb6"/>
    <p:sldId xmlns:r="http://schemas.openxmlformats.org/officeDocument/2006/relationships" id="260" r:id="R182ec31f7183479d"/>
    <p:sldId xmlns:r="http://schemas.openxmlformats.org/officeDocument/2006/relationships" id="261" r:id="R020038840d214dab"/>
    <p:sldId xmlns:r="http://schemas.openxmlformats.org/officeDocument/2006/relationships" id="262" r:id="R8c49c027efb3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a0624de3e4a43" /><Relationship Type="http://schemas.openxmlformats.org/officeDocument/2006/relationships/slide" Target="/ppt/slides/slide1.xml" Id="R1b2c4cf73cdd4d6f" /><Relationship Type="http://schemas.openxmlformats.org/officeDocument/2006/relationships/slide" Target="/ppt/slides/slide2.xml" Id="Rb3b44006cbb840d8" /><Relationship Type="http://schemas.openxmlformats.org/officeDocument/2006/relationships/slide" Target="/ppt/slides/slide3.xml" Id="R70446a7f49044c3a" /><Relationship Type="http://schemas.openxmlformats.org/officeDocument/2006/relationships/slide" Target="/ppt/slides/slide4.xml" Id="R9d4512798b334fb6" /><Relationship Type="http://schemas.openxmlformats.org/officeDocument/2006/relationships/slide" Target="/ppt/slides/slide5.xml" Id="R182ec31f7183479d" /><Relationship Type="http://schemas.openxmlformats.org/officeDocument/2006/relationships/slide" Target="/ppt/slides/slide6.xml" Id="R020038840d214dab" /><Relationship Type="http://schemas.openxmlformats.org/officeDocument/2006/relationships/slide" Target="/ppt/slides/slide7.xml" Id="R8c49c027efb3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fc39e6bf746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b2a75c0f4fc8" /><Relationship Type="http://schemas.openxmlformats.org/officeDocument/2006/relationships/theme" Target="/ppt/slideMasters/theme/theme1.xml" Id="Rbbdc2b14f5fe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4b2a75c0f4f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5f74e062f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1f6a95aba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c4dc96563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041902398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9f3f87a6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901cd7d88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7ccbef045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SMITH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SMITH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6 130 223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CAPPELEN SMITH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Furudalen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928 929 795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SMITH HOLDING AS</a:t>
            </a:r>
          </a:p>
        </p:txBody>
      </p:sp>
    </p:spTree>
  </p:cSld>
  <p:clrMapOvr>
    <a:masterClrMapping xmlns:a="http://schemas.openxmlformats.org/drawingml/2006/main"/>
  </p:clrMapOvr>
</p:sld>
</file>