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cf338c5f38e4f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374a53de154db4"/>
  </p:sldMasterIdLst>
  <p:sldIdLst>
    <p:sldId xmlns:r="http://schemas.openxmlformats.org/officeDocument/2006/relationships" id="256" r:id="R6aa315f29d3342f9"/>
    <p:sldId xmlns:r="http://schemas.openxmlformats.org/officeDocument/2006/relationships" id="257" r:id="R9ff2950e5a9a43a4"/>
    <p:sldId xmlns:r="http://schemas.openxmlformats.org/officeDocument/2006/relationships" id="258" r:id="R9ed1b8614d934ce8"/>
    <p:sldId xmlns:r="http://schemas.openxmlformats.org/officeDocument/2006/relationships" id="259" r:id="Rfaa8c914603446d5"/>
    <p:sldId xmlns:r="http://schemas.openxmlformats.org/officeDocument/2006/relationships" id="260" r:id="R1e3dbf0b46f845b5"/>
    <p:sldId xmlns:r="http://schemas.openxmlformats.org/officeDocument/2006/relationships" id="261" r:id="R2e215201f8994bcf"/>
    <p:sldId xmlns:r="http://schemas.openxmlformats.org/officeDocument/2006/relationships" id="262" r:id="Rc1193cc507424a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374a53de154db4" /><Relationship Type="http://schemas.openxmlformats.org/officeDocument/2006/relationships/slide" Target="/ppt/slides/slide1.xml" Id="R6aa315f29d3342f9" /><Relationship Type="http://schemas.openxmlformats.org/officeDocument/2006/relationships/slide" Target="/ppt/slides/slide2.xml" Id="R9ff2950e5a9a43a4" /><Relationship Type="http://schemas.openxmlformats.org/officeDocument/2006/relationships/slide" Target="/ppt/slides/slide3.xml" Id="R9ed1b8614d934ce8" /><Relationship Type="http://schemas.openxmlformats.org/officeDocument/2006/relationships/slide" Target="/ppt/slides/slide4.xml" Id="Rfaa8c914603446d5" /><Relationship Type="http://schemas.openxmlformats.org/officeDocument/2006/relationships/slide" Target="/ppt/slides/slide5.xml" Id="R1e3dbf0b46f845b5" /><Relationship Type="http://schemas.openxmlformats.org/officeDocument/2006/relationships/slide" Target="/ppt/slides/slide6.xml" Id="R2e215201f8994bcf" /><Relationship Type="http://schemas.openxmlformats.org/officeDocument/2006/relationships/slide" Target="/ppt/slides/slide7.xml" Id="Rc1193cc507424a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965ac4a9048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eba062a5841f0" /><Relationship Type="http://schemas.openxmlformats.org/officeDocument/2006/relationships/theme" Target="/ppt/slideMasters/theme/theme1.xml" Id="R6ad3167506fe49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beba062a5841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b86c3b0994d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49ad248d44c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9361ef9ec4d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b1e4688ba949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ac93d1893b49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1004097fc473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4c5240edfb46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HELGE OTTESEN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HELGE OTTESEN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HELGE OTTESEN AS ble etablert [år] og holder til i Øvre 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HELGE OTTESEN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HELGE OTTESEN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HELGE OTTESEN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2 786 032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−91 518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−483 944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1 158 278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HELGE OTTESEN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OTTESEN HELGE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 JAN HENRIK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KOLLTVEIT BJØRN MAGNE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BIRKELAND ARVID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FORLAND EIRIK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HELGE OTTESEN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he-otte@online.no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928 935 817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HELGE OTTESEN AS</a:t>
            </a:r>
          </a:p>
        </p:txBody>
      </p:sp>
    </p:spTree>
  </p:cSld>
  <p:clrMapOvr>
    <a:masterClrMapping xmlns:a="http://schemas.openxmlformats.org/drawingml/2006/main"/>
  </p:clrMapOvr>
</p:sld>
</file>