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695c6d317446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7fefd6932e482f"/>
  </p:sldMasterIdLst>
  <p:sldIdLst>
    <p:sldId xmlns:r="http://schemas.openxmlformats.org/officeDocument/2006/relationships" id="256" r:id="R9905d48f8a204c8a"/>
    <p:sldId xmlns:r="http://schemas.openxmlformats.org/officeDocument/2006/relationships" id="257" r:id="R1abfece74eef4546"/>
    <p:sldId xmlns:r="http://schemas.openxmlformats.org/officeDocument/2006/relationships" id="258" r:id="R7738cb71071442e7"/>
    <p:sldId xmlns:r="http://schemas.openxmlformats.org/officeDocument/2006/relationships" id="259" r:id="R1834b19fd32740aa"/>
    <p:sldId xmlns:r="http://schemas.openxmlformats.org/officeDocument/2006/relationships" id="260" r:id="Rf23e6563248d42d4"/>
    <p:sldId xmlns:r="http://schemas.openxmlformats.org/officeDocument/2006/relationships" id="261" r:id="R83248e5f034b4233"/>
    <p:sldId xmlns:r="http://schemas.openxmlformats.org/officeDocument/2006/relationships" id="262" r:id="Raff66d3aa17946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fefd6932e482f" /><Relationship Type="http://schemas.openxmlformats.org/officeDocument/2006/relationships/slide" Target="/ppt/slides/slide1.xml" Id="R9905d48f8a204c8a" /><Relationship Type="http://schemas.openxmlformats.org/officeDocument/2006/relationships/slide" Target="/ppt/slides/slide2.xml" Id="R1abfece74eef4546" /><Relationship Type="http://schemas.openxmlformats.org/officeDocument/2006/relationships/slide" Target="/ppt/slides/slide3.xml" Id="R7738cb71071442e7" /><Relationship Type="http://schemas.openxmlformats.org/officeDocument/2006/relationships/slide" Target="/ppt/slides/slide4.xml" Id="R1834b19fd32740aa" /><Relationship Type="http://schemas.openxmlformats.org/officeDocument/2006/relationships/slide" Target="/ppt/slides/slide5.xml" Id="Rf23e6563248d42d4" /><Relationship Type="http://schemas.openxmlformats.org/officeDocument/2006/relationships/slide" Target="/ppt/slides/slide6.xml" Id="R83248e5f034b4233" /><Relationship Type="http://schemas.openxmlformats.org/officeDocument/2006/relationships/slide" Target="/ppt/slides/slide7.xml" Id="Raff66d3aa17946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58fc06dec45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25abddb2c4a93" /><Relationship Type="http://schemas.openxmlformats.org/officeDocument/2006/relationships/theme" Target="/ppt/slideMasters/theme/theme1.xml" Id="R8f55f19f54ff43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c25abddb2c4a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18037843842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bea1d55c34f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2fac2125344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8186323e049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a9e52e66148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7f8312a9c41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35d67dc8c43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BAKKSO AS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4 170 980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−1 115 307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−1 101 478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1 471 271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 EIVIND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 VETRHUS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Gismarvikvegen 195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928 940 039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BAKKSO AS</a:t>
            </a:r>
          </a:p>
        </p:txBody>
      </p:sp>
    </p:spTree>
  </p:cSld>
  <p:clrMapOvr>
    <a:masterClrMapping xmlns:a="http://schemas.openxmlformats.org/drawingml/2006/main"/>
  </p:clrMapOvr>
</p:sld>
</file>