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385a63db1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5848556574b72"/>
  </p:sldMasterIdLst>
  <p:sldIdLst>
    <p:sldId xmlns:r="http://schemas.openxmlformats.org/officeDocument/2006/relationships" id="256" r:id="R68e0f8c8852c45d9"/>
    <p:sldId xmlns:r="http://schemas.openxmlformats.org/officeDocument/2006/relationships" id="257" r:id="R0e8e9be9bc464c0c"/>
    <p:sldId xmlns:r="http://schemas.openxmlformats.org/officeDocument/2006/relationships" id="258" r:id="R16d2384cc0604108"/>
    <p:sldId xmlns:r="http://schemas.openxmlformats.org/officeDocument/2006/relationships" id="259" r:id="R54720921d3524fba"/>
    <p:sldId xmlns:r="http://schemas.openxmlformats.org/officeDocument/2006/relationships" id="260" r:id="Rcfb25923fad444d5"/>
    <p:sldId xmlns:r="http://schemas.openxmlformats.org/officeDocument/2006/relationships" id="261" r:id="R9e859f2b6a9c4add"/>
    <p:sldId xmlns:r="http://schemas.openxmlformats.org/officeDocument/2006/relationships" id="262" r:id="R6848139b37ef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5848556574b72" /><Relationship Type="http://schemas.openxmlformats.org/officeDocument/2006/relationships/slide" Target="/ppt/slides/slide1.xml" Id="R68e0f8c8852c45d9" /><Relationship Type="http://schemas.openxmlformats.org/officeDocument/2006/relationships/slide" Target="/ppt/slides/slide2.xml" Id="R0e8e9be9bc464c0c" /><Relationship Type="http://schemas.openxmlformats.org/officeDocument/2006/relationships/slide" Target="/ppt/slides/slide3.xml" Id="R16d2384cc0604108" /><Relationship Type="http://schemas.openxmlformats.org/officeDocument/2006/relationships/slide" Target="/ppt/slides/slide4.xml" Id="R54720921d3524fba" /><Relationship Type="http://schemas.openxmlformats.org/officeDocument/2006/relationships/slide" Target="/ppt/slides/slide5.xml" Id="Rcfb25923fad444d5" /><Relationship Type="http://schemas.openxmlformats.org/officeDocument/2006/relationships/slide" Target="/ppt/slides/slide6.xml" Id="R9e859f2b6a9c4add" /><Relationship Type="http://schemas.openxmlformats.org/officeDocument/2006/relationships/slide" Target="/ppt/slides/slide7.xml" Id="R6848139b37ef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87bc13a1d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13ecdc71b4bcc" /><Relationship Type="http://schemas.openxmlformats.org/officeDocument/2006/relationships/theme" Target="/ppt/slideMasters/theme/theme1.xml" Id="R2bac1406fed9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13ecdc71b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c9acc750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96e92be2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43641667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0922786e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8aad1a71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5c0464f1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b2201b649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TMSS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SIQVELAND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Rognestien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928 943 658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TMSS HOLDING AS</a:t>
            </a:r>
          </a:p>
        </p:txBody>
      </p:sp>
    </p:spTree>
  </p:cSld>
  <p:clrMapOvr>
    <a:masterClrMapping xmlns:a="http://schemas.openxmlformats.org/drawingml/2006/main"/>
  </p:clrMapOvr>
</p:sld>
</file>