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3c3adb58504e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7468d4e6eb4596"/>
  </p:sldMasterIdLst>
  <p:sldIdLst>
    <p:sldId xmlns:r="http://schemas.openxmlformats.org/officeDocument/2006/relationships" id="256" r:id="R1e184e5988974bde"/>
    <p:sldId xmlns:r="http://schemas.openxmlformats.org/officeDocument/2006/relationships" id="257" r:id="R956d1884b0ba4996"/>
    <p:sldId xmlns:r="http://schemas.openxmlformats.org/officeDocument/2006/relationships" id="258" r:id="Rd91c2d923a054ba0"/>
    <p:sldId xmlns:r="http://schemas.openxmlformats.org/officeDocument/2006/relationships" id="259" r:id="Rc9ae46bd04594158"/>
    <p:sldId xmlns:r="http://schemas.openxmlformats.org/officeDocument/2006/relationships" id="260" r:id="Rae4628beb956419a"/>
    <p:sldId xmlns:r="http://schemas.openxmlformats.org/officeDocument/2006/relationships" id="261" r:id="Re315b58f53414ef1"/>
    <p:sldId xmlns:r="http://schemas.openxmlformats.org/officeDocument/2006/relationships" id="262" r:id="Rbed9fa6d05884e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7468d4e6eb4596" /><Relationship Type="http://schemas.openxmlformats.org/officeDocument/2006/relationships/slide" Target="/ppt/slides/slide1.xml" Id="R1e184e5988974bde" /><Relationship Type="http://schemas.openxmlformats.org/officeDocument/2006/relationships/slide" Target="/ppt/slides/slide2.xml" Id="R956d1884b0ba4996" /><Relationship Type="http://schemas.openxmlformats.org/officeDocument/2006/relationships/slide" Target="/ppt/slides/slide3.xml" Id="Rd91c2d923a054ba0" /><Relationship Type="http://schemas.openxmlformats.org/officeDocument/2006/relationships/slide" Target="/ppt/slides/slide4.xml" Id="Rc9ae46bd04594158" /><Relationship Type="http://schemas.openxmlformats.org/officeDocument/2006/relationships/slide" Target="/ppt/slides/slide5.xml" Id="Rae4628beb956419a" /><Relationship Type="http://schemas.openxmlformats.org/officeDocument/2006/relationships/slide" Target="/ppt/slides/slide6.xml" Id="Re315b58f53414ef1" /><Relationship Type="http://schemas.openxmlformats.org/officeDocument/2006/relationships/slide" Target="/ppt/slides/slide7.xml" Id="Rbed9fa6d05884e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cd53acf91d4f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072d34b8c4e7f" /><Relationship Type="http://schemas.openxmlformats.org/officeDocument/2006/relationships/theme" Target="/ppt/slideMasters/theme/theme1.xml" Id="R86a0335da39f4e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e072d34b8c4e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25be492f04c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c914973cb40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af84d90624d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76c2e59bb46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dbaf4dc1b4c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0a282653f42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ea025218d4b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TUTUM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TUTUM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TUTUM HOLDING AS ble etablert [år] og holder til i Batnfjordsøra.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TUTUM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TUTUM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TUTUM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622 772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1 660 896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TUTUM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GRØNSETH TOMMY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TUTUM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Nordmørsvegen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6631 Batnfjordsøra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928 946 878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TUTUM HOLDING AS</a:t>
            </a:r>
          </a:p>
        </p:txBody>
      </p:sp>
    </p:spTree>
  </p:cSld>
  <p:clrMapOvr>
    <a:masterClrMapping xmlns:a="http://schemas.openxmlformats.org/drawingml/2006/main"/>
  </p:clrMapOvr>
</p:sld>
</file>