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e677bac60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c58da4fc0490c"/>
  </p:sldMasterIdLst>
  <p:sldIdLst>
    <p:sldId xmlns:r="http://schemas.openxmlformats.org/officeDocument/2006/relationships" id="256" r:id="R7683d5ef66954fce"/>
    <p:sldId xmlns:r="http://schemas.openxmlformats.org/officeDocument/2006/relationships" id="257" r:id="Rf22209fa129744f5"/>
    <p:sldId xmlns:r="http://schemas.openxmlformats.org/officeDocument/2006/relationships" id="258" r:id="Rcd24b926d9b747e4"/>
    <p:sldId xmlns:r="http://schemas.openxmlformats.org/officeDocument/2006/relationships" id="259" r:id="R77800a349f764404"/>
    <p:sldId xmlns:r="http://schemas.openxmlformats.org/officeDocument/2006/relationships" id="260" r:id="R38f5a8ae276f4813"/>
    <p:sldId xmlns:r="http://schemas.openxmlformats.org/officeDocument/2006/relationships" id="261" r:id="Rdc9dc69302174bbc"/>
    <p:sldId xmlns:r="http://schemas.openxmlformats.org/officeDocument/2006/relationships" id="262" r:id="Rf4095b7116bc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c58da4fc0490c" /><Relationship Type="http://schemas.openxmlformats.org/officeDocument/2006/relationships/slide" Target="/ppt/slides/slide1.xml" Id="R7683d5ef66954fce" /><Relationship Type="http://schemas.openxmlformats.org/officeDocument/2006/relationships/slide" Target="/ppt/slides/slide2.xml" Id="Rf22209fa129744f5" /><Relationship Type="http://schemas.openxmlformats.org/officeDocument/2006/relationships/slide" Target="/ppt/slides/slide3.xml" Id="Rcd24b926d9b747e4" /><Relationship Type="http://schemas.openxmlformats.org/officeDocument/2006/relationships/slide" Target="/ppt/slides/slide4.xml" Id="R77800a349f764404" /><Relationship Type="http://schemas.openxmlformats.org/officeDocument/2006/relationships/slide" Target="/ppt/slides/slide5.xml" Id="R38f5a8ae276f4813" /><Relationship Type="http://schemas.openxmlformats.org/officeDocument/2006/relationships/slide" Target="/ppt/slides/slide6.xml" Id="Rdc9dc69302174bbc" /><Relationship Type="http://schemas.openxmlformats.org/officeDocument/2006/relationships/slide" Target="/ppt/slides/slide7.xml" Id="Rf4095b7116bc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8c7c55d9c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c19e1242744c7" /><Relationship Type="http://schemas.openxmlformats.org/officeDocument/2006/relationships/theme" Target="/ppt/slideMasters/theme/theme1.xml" Id="R1e70cc4b9029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c19e12427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dac734a45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cb75ee51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4e340bb11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637e79264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e2becebb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22069bceb43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073c420d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HALE-BEEN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HALE-BEEN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21 810 055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928 950 069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HALE-BEEN HOLDING AS</a:t>
            </a:r>
          </a:p>
        </p:txBody>
      </p:sp>
    </p:spTree>
  </p:cSld>
  <p:clrMapOvr>
    <a:masterClrMapping xmlns:a="http://schemas.openxmlformats.org/drawingml/2006/main"/>
  </p:clrMapOvr>
</p:sld>
</file>