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801c39891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28b0f39d14b0f"/>
  </p:sldMasterIdLst>
  <p:sldIdLst>
    <p:sldId xmlns:r="http://schemas.openxmlformats.org/officeDocument/2006/relationships" id="256" r:id="Rd472f72d94f347f5"/>
    <p:sldId xmlns:r="http://schemas.openxmlformats.org/officeDocument/2006/relationships" id="257" r:id="R21f56ad0a159447c"/>
    <p:sldId xmlns:r="http://schemas.openxmlformats.org/officeDocument/2006/relationships" id="258" r:id="R7e76db42b9e642da"/>
    <p:sldId xmlns:r="http://schemas.openxmlformats.org/officeDocument/2006/relationships" id="259" r:id="R026c74f265b344f8"/>
    <p:sldId xmlns:r="http://schemas.openxmlformats.org/officeDocument/2006/relationships" id="260" r:id="R80216e3d35424828"/>
    <p:sldId xmlns:r="http://schemas.openxmlformats.org/officeDocument/2006/relationships" id="261" r:id="R64f3ef180ad44329"/>
    <p:sldId xmlns:r="http://schemas.openxmlformats.org/officeDocument/2006/relationships" id="262" r:id="R62fc1558d3ca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28b0f39d14b0f" /><Relationship Type="http://schemas.openxmlformats.org/officeDocument/2006/relationships/slide" Target="/ppt/slides/slide1.xml" Id="Rd472f72d94f347f5" /><Relationship Type="http://schemas.openxmlformats.org/officeDocument/2006/relationships/slide" Target="/ppt/slides/slide2.xml" Id="R21f56ad0a159447c" /><Relationship Type="http://schemas.openxmlformats.org/officeDocument/2006/relationships/slide" Target="/ppt/slides/slide3.xml" Id="R7e76db42b9e642da" /><Relationship Type="http://schemas.openxmlformats.org/officeDocument/2006/relationships/slide" Target="/ppt/slides/slide4.xml" Id="R026c74f265b344f8" /><Relationship Type="http://schemas.openxmlformats.org/officeDocument/2006/relationships/slide" Target="/ppt/slides/slide5.xml" Id="R80216e3d35424828" /><Relationship Type="http://schemas.openxmlformats.org/officeDocument/2006/relationships/slide" Target="/ppt/slides/slide6.xml" Id="R64f3ef180ad44329" /><Relationship Type="http://schemas.openxmlformats.org/officeDocument/2006/relationships/slide" Target="/ppt/slides/slide7.xml" Id="R62fc1558d3ca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59c5d60cb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d5ef61e9e4f99" /><Relationship Type="http://schemas.openxmlformats.org/officeDocument/2006/relationships/theme" Target="/ppt/slideMasters/theme/theme1.xml" Id="Rdc5d245469df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d5ef61e9e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bccd42096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996c1da9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f09861947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cbcd90816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20da6e72c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444cc85ad43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272f178d7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12 302 156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29 024 031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JEAN-PAUL FERDINAND WISER  –  98,5 %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JEAN-PAUL FERDINAND WISER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928 952 444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JULINE HOLDING AS</a:t>
            </a:r>
          </a:p>
        </p:txBody>
      </p:sp>
    </p:spTree>
  </p:cSld>
  <p:clrMapOvr>
    <a:masterClrMapping xmlns:a="http://schemas.openxmlformats.org/drawingml/2006/main"/>
  </p:clrMapOvr>
</p:sld>
</file>