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724f1ed18d48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f871a5d839477c"/>
  </p:sldMasterIdLst>
  <p:sldIdLst>
    <p:sldId xmlns:r="http://schemas.openxmlformats.org/officeDocument/2006/relationships" id="256" r:id="R198aa62ded254077"/>
    <p:sldId xmlns:r="http://schemas.openxmlformats.org/officeDocument/2006/relationships" id="257" r:id="R2fcbd3a3bf84410b"/>
    <p:sldId xmlns:r="http://schemas.openxmlformats.org/officeDocument/2006/relationships" id="258" r:id="R6c136b9bd52349ee"/>
    <p:sldId xmlns:r="http://schemas.openxmlformats.org/officeDocument/2006/relationships" id="259" r:id="Rc5047d98de194a3f"/>
    <p:sldId xmlns:r="http://schemas.openxmlformats.org/officeDocument/2006/relationships" id="260" r:id="Rbe47e05e92e9437c"/>
    <p:sldId xmlns:r="http://schemas.openxmlformats.org/officeDocument/2006/relationships" id="261" r:id="R2dd2c15631e14a45"/>
    <p:sldId xmlns:r="http://schemas.openxmlformats.org/officeDocument/2006/relationships" id="262" r:id="Ra28b05253df047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871a5d839477c" /><Relationship Type="http://schemas.openxmlformats.org/officeDocument/2006/relationships/slide" Target="/ppt/slides/slide1.xml" Id="R198aa62ded254077" /><Relationship Type="http://schemas.openxmlformats.org/officeDocument/2006/relationships/slide" Target="/ppt/slides/slide2.xml" Id="R2fcbd3a3bf84410b" /><Relationship Type="http://schemas.openxmlformats.org/officeDocument/2006/relationships/slide" Target="/ppt/slides/slide3.xml" Id="R6c136b9bd52349ee" /><Relationship Type="http://schemas.openxmlformats.org/officeDocument/2006/relationships/slide" Target="/ppt/slides/slide4.xml" Id="Rc5047d98de194a3f" /><Relationship Type="http://schemas.openxmlformats.org/officeDocument/2006/relationships/slide" Target="/ppt/slides/slide5.xml" Id="Rbe47e05e92e9437c" /><Relationship Type="http://schemas.openxmlformats.org/officeDocument/2006/relationships/slide" Target="/ppt/slides/slide6.xml" Id="R2dd2c15631e14a45" /><Relationship Type="http://schemas.openxmlformats.org/officeDocument/2006/relationships/slide" Target="/ppt/slides/slide7.xml" Id="Ra28b05253df047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f027955ebb4c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b1fe7707c44a3" /><Relationship Type="http://schemas.openxmlformats.org/officeDocument/2006/relationships/theme" Target="/ppt/slideMasters/theme/theme1.xml" Id="Rc223cda3be4941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ab1fe7707c44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f6b88fc114b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94e7f496442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b609cd64b4a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9c1f7a28044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53366e4e845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798a4ce0940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8dacb7f7d4c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BOKN HOLDCO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HOLDCO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BOKN HOLDCO II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HOLDCO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HOLDCO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HOLDCO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−6 892 604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86 738 903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115 117 856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200 429 835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HOLDCO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BOKN HOLDCO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HOLDCO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928 956 180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HOLDCO II AS</a:t>
            </a:r>
          </a:p>
        </p:txBody>
      </p:sp>
    </p:spTree>
  </p:cSld>
  <p:clrMapOvr>
    <a:masterClrMapping xmlns:a="http://schemas.openxmlformats.org/drawingml/2006/main"/>
  </p:clrMapOvr>
</p:sld>
</file>