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d3bbed9df7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ad3cf50b84f22"/>
  </p:sldMasterIdLst>
  <p:sldIdLst>
    <p:sldId xmlns:r="http://schemas.openxmlformats.org/officeDocument/2006/relationships" id="256" r:id="R65e9115c083e4e23"/>
    <p:sldId xmlns:r="http://schemas.openxmlformats.org/officeDocument/2006/relationships" id="257" r:id="Re00436e8e9d34df5"/>
    <p:sldId xmlns:r="http://schemas.openxmlformats.org/officeDocument/2006/relationships" id="258" r:id="R61b9308b55004aac"/>
    <p:sldId xmlns:r="http://schemas.openxmlformats.org/officeDocument/2006/relationships" id="259" r:id="Rd845fa2258d64e74"/>
    <p:sldId xmlns:r="http://schemas.openxmlformats.org/officeDocument/2006/relationships" id="260" r:id="R99c561f94c784e38"/>
    <p:sldId xmlns:r="http://schemas.openxmlformats.org/officeDocument/2006/relationships" id="261" r:id="R4ad4449330d0446c"/>
    <p:sldId xmlns:r="http://schemas.openxmlformats.org/officeDocument/2006/relationships" id="262" r:id="Rc2bfff4be1dc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ad3cf50b84f22" /><Relationship Type="http://schemas.openxmlformats.org/officeDocument/2006/relationships/slide" Target="/ppt/slides/slide1.xml" Id="R65e9115c083e4e23" /><Relationship Type="http://schemas.openxmlformats.org/officeDocument/2006/relationships/slide" Target="/ppt/slides/slide2.xml" Id="Re00436e8e9d34df5" /><Relationship Type="http://schemas.openxmlformats.org/officeDocument/2006/relationships/slide" Target="/ppt/slides/slide3.xml" Id="R61b9308b55004aac" /><Relationship Type="http://schemas.openxmlformats.org/officeDocument/2006/relationships/slide" Target="/ppt/slides/slide4.xml" Id="Rd845fa2258d64e74" /><Relationship Type="http://schemas.openxmlformats.org/officeDocument/2006/relationships/slide" Target="/ppt/slides/slide5.xml" Id="R99c561f94c784e38" /><Relationship Type="http://schemas.openxmlformats.org/officeDocument/2006/relationships/slide" Target="/ppt/slides/slide6.xml" Id="R4ad4449330d0446c" /><Relationship Type="http://schemas.openxmlformats.org/officeDocument/2006/relationships/slide" Target="/ppt/slides/slide7.xml" Id="Rc2bfff4be1dc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543a91e0945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8b6917774455f" /><Relationship Type="http://schemas.openxmlformats.org/officeDocument/2006/relationships/theme" Target="/ppt/slideMasters/theme/theme1.xml" Id="R42696148b9974e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8b691777445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1e71b0c1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eb460faf1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5f0266b2c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042539810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26766d17d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7bc66ddba4c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22e73bfc9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LABRE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BRENDEN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Lasse Brenden, Nedre Nygård 20C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928 965 295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