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fd325c0bbe44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758e297dea441ff"/>
  </p:sldMasterIdLst>
  <p:sldIdLst>
    <p:sldId xmlns:r="http://schemas.openxmlformats.org/officeDocument/2006/relationships" id="256" r:id="R3b547b8796dc4da1"/>
    <p:sldId xmlns:r="http://schemas.openxmlformats.org/officeDocument/2006/relationships" id="257" r:id="Rae1240aff38b4a17"/>
    <p:sldId xmlns:r="http://schemas.openxmlformats.org/officeDocument/2006/relationships" id="258" r:id="Rc9df208dad3845f2"/>
    <p:sldId xmlns:r="http://schemas.openxmlformats.org/officeDocument/2006/relationships" id="259" r:id="Rb9b91bc163254376"/>
    <p:sldId xmlns:r="http://schemas.openxmlformats.org/officeDocument/2006/relationships" id="260" r:id="R0e6a1ebc56bc43e7"/>
    <p:sldId xmlns:r="http://schemas.openxmlformats.org/officeDocument/2006/relationships" id="261" r:id="R0d431c7b311d452a"/>
    <p:sldId xmlns:r="http://schemas.openxmlformats.org/officeDocument/2006/relationships" id="262" r:id="R683d7e3b51424e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58e297dea441ff" /><Relationship Type="http://schemas.openxmlformats.org/officeDocument/2006/relationships/slide" Target="/ppt/slides/slide1.xml" Id="R3b547b8796dc4da1" /><Relationship Type="http://schemas.openxmlformats.org/officeDocument/2006/relationships/slide" Target="/ppt/slides/slide2.xml" Id="Rae1240aff38b4a17" /><Relationship Type="http://schemas.openxmlformats.org/officeDocument/2006/relationships/slide" Target="/ppt/slides/slide3.xml" Id="Rc9df208dad3845f2" /><Relationship Type="http://schemas.openxmlformats.org/officeDocument/2006/relationships/slide" Target="/ppt/slides/slide4.xml" Id="Rb9b91bc163254376" /><Relationship Type="http://schemas.openxmlformats.org/officeDocument/2006/relationships/slide" Target="/ppt/slides/slide5.xml" Id="R0e6a1ebc56bc43e7" /><Relationship Type="http://schemas.openxmlformats.org/officeDocument/2006/relationships/slide" Target="/ppt/slides/slide6.xml" Id="R0d431c7b311d452a" /><Relationship Type="http://schemas.openxmlformats.org/officeDocument/2006/relationships/slide" Target="/ppt/slides/slide7.xml" Id="R683d7e3b51424e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2e8c38fa2e4f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725ea67104398" /><Relationship Type="http://schemas.openxmlformats.org/officeDocument/2006/relationships/theme" Target="/ppt/slideMasters/theme/theme1.xml" Id="Rf41747a7f93a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1725ea671043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35cc80257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3062cec1a4a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9c74f123d4f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dd3ef5e2b4d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5657128e7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5b5a7281e41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4ef8d058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EJAN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863 311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 JANSEN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Vollsveien 178B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928 966 135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EJAN AS</a:t>
            </a:r>
          </a:p>
        </p:txBody>
      </p:sp>
    </p:spTree>
  </p:cSld>
  <p:clrMapOvr>
    <a:masterClrMapping xmlns:a="http://schemas.openxmlformats.org/drawingml/2006/main"/>
  </p:clrMapOvr>
</p:sld>
</file>