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a7d00117e841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6dd76db6e44aa7"/>
  </p:sldMasterIdLst>
  <p:sldIdLst>
    <p:sldId xmlns:r="http://schemas.openxmlformats.org/officeDocument/2006/relationships" id="256" r:id="Rb122fb86ff814527"/>
    <p:sldId xmlns:r="http://schemas.openxmlformats.org/officeDocument/2006/relationships" id="257" r:id="Refc30512c6d24e22"/>
    <p:sldId xmlns:r="http://schemas.openxmlformats.org/officeDocument/2006/relationships" id="258" r:id="R835e7c4d9d0b4472"/>
    <p:sldId xmlns:r="http://schemas.openxmlformats.org/officeDocument/2006/relationships" id="259" r:id="Rc0287d53251c4a26"/>
    <p:sldId xmlns:r="http://schemas.openxmlformats.org/officeDocument/2006/relationships" id="260" r:id="Rdb4aa12db060481f"/>
    <p:sldId xmlns:r="http://schemas.openxmlformats.org/officeDocument/2006/relationships" id="261" r:id="R6fbb009176e746b7"/>
    <p:sldId xmlns:r="http://schemas.openxmlformats.org/officeDocument/2006/relationships" id="262" r:id="R251d95ba50484f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6dd76db6e44aa7" /><Relationship Type="http://schemas.openxmlformats.org/officeDocument/2006/relationships/slide" Target="/ppt/slides/slide1.xml" Id="Rb122fb86ff814527" /><Relationship Type="http://schemas.openxmlformats.org/officeDocument/2006/relationships/slide" Target="/ppt/slides/slide2.xml" Id="Refc30512c6d24e22" /><Relationship Type="http://schemas.openxmlformats.org/officeDocument/2006/relationships/slide" Target="/ppt/slides/slide3.xml" Id="R835e7c4d9d0b4472" /><Relationship Type="http://schemas.openxmlformats.org/officeDocument/2006/relationships/slide" Target="/ppt/slides/slide4.xml" Id="Rc0287d53251c4a26" /><Relationship Type="http://schemas.openxmlformats.org/officeDocument/2006/relationships/slide" Target="/ppt/slides/slide5.xml" Id="Rdb4aa12db060481f" /><Relationship Type="http://schemas.openxmlformats.org/officeDocument/2006/relationships/slide" Target="/ppt/slides/slide6.xml" Id="R6fbb009176e746b7" /><Relationship Type="http://schemas.openxmlformats.org/officeDocument/2006/relationships/slide" Target="/ppt/slides/slide7.xml" Id="R251d95ba50484f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87fe7071074e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42c0981f14352" /><Relationship Type="http://schemas.openxmlformats.org/officeDocument/2006/relationships/theme" Target="/ppt/slideMasters/theme/theme1.xml" Id="Rc2892c56f28d43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d42c0981f143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ee1c105db4d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70c5447fc4f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d90576a2244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bf936f86a4a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ca8f0623d43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207377c6e47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e799cb5544f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 &amp; S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&amp; 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 &amp; S ENTREPRENØR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&amp; 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&amp; 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&amp; 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6 010 036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1 233 630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987 570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1 415 952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3 171 487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&amp; 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ULVEN OG STRANDE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&amp; 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v/Lars Ulven Rolid, Maurhaugveien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3518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928 971 279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&amp; S ENTREPRENØR AS</a:t>
            </a:r>
          </a:p>
        </p:txBody>
      </p:sp>
    </p:spTree>
  </p:cSld>
  <p:clrMapOvr>
    <a:masterClrMapping xmlns:a="http://schemas.openxmlformats.org/drawingml/2006/main"/>
  </p:clrMapOvr>
</p:sld>
</file>