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1f3ef0116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2d2be58334019"/>
  </p:sldMasterIdLst>
  <p:sldIdLst>
    <p:sldId xmlns:r="http://schemas.openxmlformats.org/officeDocument/2006/relationships" id="256" r:id="Rc592fce71f6b4c01"/>
    <p:sldId xmlns:r="http://schemas.openxmlformats.org/officeDocument/2006/relationships" id="257" r:id="Rf19086a0a7c342a6"/>
    <p:sldId xmlns:r="http://schemas.openxmlformats.org/officeDocument/2006/relationships" id="258" r:id="R6206e1dcd40f4bf1"/>
    <p:sldId xmlns:r="http://schemas.openxmlformats.org/officeDocument/2006/relationships" id="259" r:id="R58bd5a99b6db45f6"/>
    <p:sldId xmlns:r="http://schemas.openxmlformats.org/officeDocument/2006/relationships" id="260" r:id="R1e7b6fd41fd44a3c"/>
    <p:sldId xmlns:r="http://schemas.openxmlformats.org/officeDocument/2006/relationships" id="261" r:id="Rd3ad4c823e084496"/>
    <p:sldId xmlns:r="http://schemas.openxmlformats.org/officeDocument/2006/relationships" id="262" r:id="R936857c77929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2d2be58334019" /><Relationship Type="http://schemas.openxmlformats.org/officeDocument/2006/relationships/slide" Target="/ppt/slides/slide1.xml" Id="Rc592fce71f6b4c01" /><Relationship Type="http://schemas.openxmlformats.org/officeDocument/2006/relationships/slide" Target="/ppt/slides/slide2.xml" Id="Rf19086a0a7c342a6" /><Relationship Type="http://schemas.openxmlformats.org/officeDocument/2006/relationships/slide" Target="/ppt/slides/slide3.xml" Id="R6206e1dcd40f4bf1" /><Relationship Type="http://schemas.openxmlformats.org/officeDocument/2006/relationships/slide" Target="/ppt/slides/slide4.xml" Id="R58bd5a99b6db45f6" /><Relationship Type="http://schemas.openxmlformats.org/officeDocument/2006/relationships/slide" Target="/ppt/slides/slide5.xml" Id="R1e7b6fd41fd44a3c" /><Relationship Type="http://schemas.openxmlformats.org/officeDocument/2006/relationships/slide" Target="/ppt/slides/slide6.xml" Id="Rd3ad4c823e084496" /><Relationship Type="http://schemas.openxmlformats.org/officeDocument/2006/relationships/slide" Target="/ppt/slides/slide7.xml" Id="R936857c77929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27093218e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efb5bf374e1b" /><Relationship Type="http://schemas.openxmlformats.org/officeDocument/2006/relationships/theme" Target="/ppt/slideMasters/theme/theme1.xml" Id="R72a27fe4cb71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7efb5bf37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78498dece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5d6f0592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ac74a2f6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0e9d38ce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0f3911aa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ca30dcba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75a28070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 HOLDING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1 687 128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 HANS K ØVERLAND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Efteløtmoen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HOLDING AS</a:t>
            </a:r>
          </a:p>
        </p:txBody>
      </p:sp>
    </p:spTree>
  </p:cSld>
  <p:clrMapOvr>
    <a:masterClrMapping xmlns:a="http://schemas.openxmlformats.org/drawingml/2006/main"/>
  </p:clrMapOvr>
</p:sld>
</file>