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165f43601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1b44e2faa43cd"/>
  </p:sldMasterIdLst>
  <p:sldIdLst>
    <p:sldId xmlns:r="http://schemas.openxmlformats.org/officeDocument/2006/relationships" id="256" r:id="R62df5d50889e4a21"/>
    <p:sldId xmlns:r="http://schemas.openxmlformats.org/officeDocument/2006/relationships" id="257" r:id="R2016b55d1c0347e9"/>
    <p:sldId xmlns:r="http://schemas.openxmlformats.org/officeDocument/2006/relationships" id="258" r:id="R0d73c608be634b35"/>
    <p:sldId xmlns:r="http://schemas.openxmlformats.org/officeDocument/2006/relationships" id="259" r:id="R79cc12d9eead47ca"/>
    <p:sldId xmlns:r="http://schemas.openxmlformats.org/officeDocument/2006/relationships" id="260" r:id="Rca7fce66b9c84e33"/>
    <p:sldId xmlns:r="http://schemas.openxmlformats.org/officeDocument/2006/relationships" id="261" r:id="Raf7415536ed74f9f"/>
    <p:sldId xmlns:r="http://schemas.openxmlformats.org/officeDocument/2006/relationships" id="262" r:id="R7c4219d221ff42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1b44e2faa43cd" /><Relationship Type="http://schemas.openxmlformats.org/officeDocument/2006/relationships/slide" Target="/ppt/slides/slide1.xml" Id="R62df5d50889e4a21" /><Relationship Type="http://schemas.openxmlformats.org/officeDocument/2006/relationships/slide" Target="/ppt/slides/slide2.xml" Id="R2016b55d1c0347e9" /><Relationship Type="http://schemas.openxmlformats.org/officeDocument/2006/relationships/slide" Target="/ppt/slides/slide3.xml" Id="R0d73c608be634b35" /><Relationship Type="http://schemas.openxmlformats.org/officeDocument/2006/relationships/slide" Target="/ppt/slides/slide4.xml" Id="R79cc12d9eead47ca" /><Relationship Type="http://schemas.openxmlformats.org/officeDocument/2006/relationships/slide" Target="/ppt/slides/slide5.xml" Id="Rca7fce66b9c84e33" /><Relationship Type="http://schemas.openxmlformats.org/officeDocument/2006/relationships/slide" Target="/ppt/slides/slide6.xml" Id="Raf7415536ed74f9f" /><Relationship Type="http://schemas.openxmlformats.org/officeDocument/2006/relationships/slide" Target="/ppt/slides/slide7.xml" Id="R7c4219d221ff42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9fc647415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537036233489b" /><Relationship Type="http://schemas.openxmlformats.org/officeDocument/2006/relationships/theme" Target="/ppt/slideMasters/theme/theme1.xml" Id="R5a1ddaa4bdf8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537036233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6faa7fa54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71c7e30c34a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fd6e4a14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84abbb5224d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fb929b8b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629f9ce7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5d9f844a0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WILH. KOLSTAD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WILH. KOLSTAD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WILH. KOLSTAD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WILH. KOLSTAD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WILH. KOLSTAD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WILH. KOLSTAD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21 667 927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8 294 187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WILH. KOLSTAD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WILH. KOLSTAD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WILH. KOLSTAD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Doktor Narveruds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928 972 658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WILH. KOLSTAD AS</a:t>
            </a:r>
          </a:p>
        </p:txBody>
      </p:sp>
    </p:spTree>
  </p:cSld>
  <p:clrMapOvr>
    <a:masterClrMapping xmlns:a="http://schemas.openxmlformats.org/drawingml/2006/main"/>
  </p:clrMapOvr>
</p:sld>
</file>