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a86d02381b4d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8f1135c1364272"/>
  </p:sldMasterIdLst>
  <p:sldIdLst>
    <p:sldId xmlns:r="http://schemas.openxmlformats.org/officeDocument/2006/relationships" id="256" r:id="Re691415f3e7b4252"/>
    <p:sldId xmlns:r="http://schemas.openxmlformats.org/officeDocument/2006/relationships" id="257" r:id="R4383438a45d54865"/>
    <p:sldId xmlns:r="http://schemas.openxmlformats.org/officeDocument/2006/relationships" id="258" r:id="R990b0c9430cb498c"/>
    <p:sldId xmlns:r="http://schemas.openxmlformats.org/officeDocument/2006/relationships" id="259" r:id="R052553b5df1346f2"/>
    <p:sldId xmlns:r="http://schemas.openxmlformats.org/officeDocument/2006/relationships" id="260" r:id="R31000c110c2e4b1a"/>
    <p:sldId xmlns:r="http://schemas.openxmlformats.org/officeDocument/2006/relationships" id="261" r:id="Ra4f47660582e4bc1"/>
    <p:sldId xmlns:r="http://schemas.openxmlformats.org/officeDocument/2006/relationships" id="262" r:id="R42a2a5ab10414c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8f1135c1364272" /><Relationship Type="http://schemas.openxmlformats.org/officeDocument/2006/relationships/slide" Target="/ppt/slides/slide1.xml" Id="Re691415f3e7b4252" /><Relationship Type="http://schemas.openxmlformats.org/officeDocument/2006/relationships/slide" Target="/ppt/slides/slide2.xml" Id="R4383438a45d54865" /><Relationship Type="http://schemas.openxmlformats.org/officeDocument/2006/relationships/slide" Target="/ppt/slides/slide3.xml" Id="R990b0c9430cb498c" /><Relationship Type="http://schemas.openxmlformats.org/officeDocument/2006/relationships/slide" Target="/ppt/slides/slide4.xml" Id="R052553b5df1346f2" /><Relationship Type="http://schemas.openxmlformats.org/officeDocument/2006/relationships/slide" Target="/ppt/slides/slide5.xml" Id="R31000c110c2e4b1a" /><Relationship Type="http://schemas.openxmlformats.org/officeDocument/2006/relationships/slide" Target="/ppt/slides/slide6.xml" Id="Ra4f47660582e4bc1" /><Relationship Type="http://schemas.openxmlformats.org/officeDocument/2006/relationships/slide" Target="/ppt/slides/slide7.xml" Id="R42a2a5ab10414c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a7eb1fd7fd48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a3b00d5a644de" /><Relationship Type="http://schemas.openxmlformats.org/officeDocument/2006/relationships/theme" Target="/ppt/slideMasters/theme/theme1.xml" Id="Rabfda9d5841047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ea3b00d5a644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93d43ece741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0292c482749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2c276b97946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3253c38744c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214d5bba242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5eba4741248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a3776625d4c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LEIHOLMEN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LEIHOLMEN AS ble etablert [år] og holder til i Sund I Lofoten.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547 329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568 016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Sundveien 157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8384 Sund I Lofoten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928 974 855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LEIHOLMEN AS</a:t>
            </a:r>
          </a:p>
        </p:txBody>
      </p:sp>
    </p:spTree>
  </p:cSld>
  <p:clrMapOvr>
    <a:masterClrMapping xmlns:a="http://schemas.openxmlformats.org/drawingml/2006/main"/>
  </p:clrMapOvr>
</p:sld>
</file>