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1fd37772504a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43029803ed415e"/>
  </p:sldMasterIdLst>
  <p:sldIdLst>
    <p:sldId xmlns:r="http://schemas.openxmlformats.org/officeDocument/2006/relationships" id="256" r:id="R4d516be8cf8e4f7b"/>
    <p:sldId xmlns:r="http://schemas.openxmlformats.org/officeDocument/2006/relationships" id="257" r:id="Ra45330aa7fd848a7"/>
    <p:sldId xmlns:r="http://schemas.openxmlformats.org/officeDocument/2006/relationships" id="258" r:id="R5dc6c3db0645498e"/>
    <p:sldId xmlns:r="http://schemas.openxmlformats.org/officeDocument/2006/relationships" id="259" r:id="Rdbe8e81b11674e05"/>
    <p:sldId xmlns:r="http://schemas.openxmlformats.org/officeDocument/2006/relationships" id="260" r:id="R8e34f88ada564e96"/>
    <p:sldId xmlns:r="http://schemas.openxmlformats.org/officeDocument/2006/relationships" id="261" r:id="R7cf72c76968f4aa9"/>
    <p:sldId xmlns:r="http://schemas.openxmlformats.org/officeDocument/2006/relationships" id="262" r:id="R002b98e8eb5342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3029803ed415e" /><Relationship Type="http://schemas.openxmlformats.org/officeDocument/2006/relationships/slide" Target="/ppt/slides/slide1.xml" Id="R4d516be8cf8e4f7b" /><Relationship Type="http://schemas.openxmlformats.org/officeDocument/2006/relationships/slide" Target="/ppt/slides/slide2.xml" Id="Ra45330aa7fd848a7" /><Relationship Type="http://schemas.openxmlformats.org/officeDocument/2006/relationships/slide" Target="/ppt/slides/slide3.xml" Id="R5dc6c3db0645498e" /><Relationship Type="http://schemas.openxmlformats.org/officeDocument/2006/relationships/slide" Target="/ppt/slides/slide4.xml" Id="Rdbe8e81b11674e05" /><Relationship Type="http://schemas.openxmlformats.org/officeDocument/2006/relationships/slide" Target="/ppt/slides/slide5.xml" Id="R8e34f88ada564e96" /><Relationship Type="http://schemas.openxmlformats.org/officeDocument/2006/relationships/slide" Target="/ppt/slides/slide6.xml" Id="R7cf72c76968f4aa9" /><Relationship Type="http://schemas.openxmlformats.org/officeDocument/2006/relationships/slide" Target="/ppt/slides/slide7.xml" Id="R002b98e8eb5342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0aa1959984f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bdf953f0a4c98" /><Relationship Type="http://schemas.openxmlformats.org/officeDocument/2006/relationships/theme" Target="/ppt/slideMasters/theme/theme1.xml" Id="R581076587f8b46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bbdf953f0a4c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a8ffb4dfa45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5dfddedb043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a96ce51bc4d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da78622b244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075fd34d541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47027922e47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d1c17929b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GRANLUND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GRANLUND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11 616 873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12 420 433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 LYCH ASKVIG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 ASKVIG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ASKVIG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CAROLINE ASKVIG BERG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 LYCH ASKVIG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 ASKVIG  –  10,2 %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928 975 835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