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89e6d9f3b847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994f48b5b4408b"/>
  </p:sldMasterIdLst>
  <p:sldIdLst>
    <p:sldId xmlns:r="http://schemas.openxmlformats.org/officeDocument/2006/relationships" id="256" r:id="R1bec4abb03ad493a"/>
    <p:sldId xmlns:r="http://schemas.openxmlformats.org/officeDocument/2006/relationships" id="257" r:id="R6f3ede8483194ffa"/>
    <p:sldId xmlns:r="http://schemas.openxmlformats.org/officeDocument/2006/relationships" id="258" r:id="R6bf0516296c64456"/>
    <p:sldId xmlns:r="http://schemas.openxmlformats.org/officeDocument/2006/relationships" id="259" r:id="Reca2c623c39c4afe"/>
    <p:sldId xmlns:r="http://schemas.openxmlformats.org/officeDocument/2006/relationships" id="260" r:id="R02a688f5e20a4aa9"/>
    <p:sldId xmlns:r="http://schemas.openxmlformats.org/officeDocument/2006/relationships" id="261" r:id="R97a61a2470914462"/>
    <p:sldId xmlns:r="http://schemas.openxmlformats.org/officeDocument/2006/relationships" id="262" r:id="Rc6bcb5ff2c954b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994f48b5b4408b" /><Relationship Type="http://schemas.openxmlformats.org/officeDocument/2006/relationships/slide" Target="/ppt/slides/slide1.xml" Id="R1bec4abb03ad493a" /><Relationship Type="http://schemas.openxmlformats.org/officeDocument/2006/relationships/slide" Target="/ppt/slides/slide2.xml" Id="R6f3ede8483194ffa" /><Relationship Type="http://schemas.openxmlformats.org/officeDocument/2006/relationships/slide" Target="/ppt/slides/slide3.xml" Id="R6bf0516296c64456" /><Relationship Type="http://schemas.openxmlformats.org/officeDocument/2006/relationships/slide" Target="/ppt/slides/slide4.xml" Id="Reca2c623c39c4afe" /><Relationship Type="http://schemas.openxmlformats.org/officeDocument/2006/relationships/slide" Target="/ppt/slides/slide5.xml" Id="R02a688f5e20a4aa9" /><Relationship Type="http://schemas.openxmlformats.org/officeDocument/2006/relationships/slide" Target="/ppt/slides/slide6.xml" Id="R97a61a2470914462" /><Relationship Type="http://schemas.openxmlformats.org/officeDocument/2006/relationships/slide" Target="/ppt/slides/slide7.xml" Id="Rc6bcb5ff2c954b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756808e13241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8cc51933946e1" /><Relationship Type="http://schemas.openxmlformats.org/officeDocument/2006/relationships/theme" Target="/ppt/slideMasters/theme/theme1.xml" Id="R9286c0d88aba4f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68cc51933946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76920a1fe47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5fa45950d4d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c1d2015dd49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ae0590fbe49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0d5df03f04b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deff937ca41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a2b4ee78b41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HYKK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193 587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554 367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564 367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GAUSLAND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Bjørn Gausland, Grannes terrasse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4044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928 978 702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HYKK AS</a:t>
            </a:r>
          </a:p>
        </p:txBody>
      </p:sp>
    </p:spTree>
  </p:cSld>
  <p:clrMapOvr>
    <a:masterClrMapping xmlns:a="http://schemas.openxmlformats.org/drawingml/2006/main"/>
  </p:clrMapOvr>
</p:sld>
</file>