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028251649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d28945f7b4e52"/>
  </p:sldMasterIdLst>
  <p:sldIdLst>
    <p:sldId xmlns:r="http://schemas.openxmlformats.org/officeDocument/2006/relationships" id="256" r:id="R7c37e77440a041be"/>
    <p:sldId xmlns:r="http://schemas.openxmlformats.org/officeDocument/2006/relationships" id="257" r:id="Rbf3f75c9bf2b4050"/>
    <p:sldId xmlns:r="http://schemas.openxmlformats.org/officeDocument/2006/relationships" id="258" r:id="Rb8ef8cc3f77845c4"/>
    <p:sldId xmlns:r="http://schemas.openxmlformats.org/officeDocument/2006/relationships" id="259" r:id="R19323bc933554f15"/>
    <p:sldId xmlns:r="http://schemas.openxmlformats.org/officeDocument/2006/relationships" id="260" r:id="R2172ea920f934e39"/>
    <p:sldId xmlns:r="http://schemas.openxmlformats.org/officeDocument/2006/relationships" id="261" r:id="Rf14c18668ada49fe"/>
    <p:sldId xmlns:r="http://schemas.openxmlformats.org/officeDocument/2006/relationships" id="262" r:id="R38955a5732d0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d28945f7b4e52" /><Relationship Type="http://schemas.openxmlformats.org/officeDocument/2006/relationships/slide" Target="/ppt/slides/slide1.xml" Id="R7c37e77440a041be" /><Relationship Type="http://schemas.openxmlformats.org/officeDocument/2006/relationships/slide" Target="/ppt/slides/slide2.xml" Id="Rbf3f75c9bf2b4050" /><Relationship Type="http://schemas.openxmlformats.org/officeDocument/2006/relationships/slide" Target="/ppt/slides/slide3.xml" Id="Rb8ef8cc3f77845c4" /><Relationship Type="http://schemas.openxmlformats.org/officeDocument/2006/relationships/slide" Target="/ppt/slides/slide4.xml" Id="R19323bc933554f15" /><Relationship Type="http://schemas.openxmlformats.org/officeDocument/2006/relationships/slide" Target="/ppt/slides/slide5.xml" Id="R2172ea920f934e39" /><Relationship Type="http://schemas.openxmlformats.org/officeDocument/2006/relationships/slide" Target="/ppt/slides/slide6.xml" Id="Rf14c18668ada49fe" /><Relationship Type="http://schemas.openxmlformats.org/officeDocument/2006/relationships/slide" Target="/ppt/slides/slide7.xml" Id="R38955a5732d0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53a8437ee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be3074e6d4bbd" /><Relationship Type="http://schemas.openxmlformats.org/officeDocument/2006/relationships/theme" Target="/ppt/slideMasters/theme/theme1.xml" Id="R0e4e2edfbd46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be3074e6d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b7b073063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da420b8c41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1fc978aa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551a821c2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a7c16c39e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0901e41c046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2359d644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A&amp;I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A&amp;I GRUPPEN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4 889 253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VIRIDIS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A&amp;I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Siras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928 984 842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A&amp;I GRUPPEN AS</a:t>
            </a:r>
          </a:p>
        </p:txBody>
      </p:sp>
    </p:spTree>
  </p:cSld>
  <p:clrMapOvr>
    <a:masterClrMapping xmlns:a="http://schemas.openxmlformats.org/drawingml/2006/main"/>
  </p:clrMapOvr>
</p:sld>
</file>