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f00d9ea3694d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77ff5b040f46f2"/>
  </p:sldMasterIdLst>
  <p:sldIdLst>
    <p:sldId xmlns:r="http://schemas.openxmlformats.org/officeDocument/2006/relationships" id="256" r:id="Ra1abe9d430fe4335"/>
    <p:sldId xmlns:r="http://schemas.openxmlformats.org/officeDocument/2006/relationships" id="257" r:id="R5105d26a72f44203"/>
    <p:sldId xmlns:r="http://schemas.openxmlformats.org/officeDocument/2006/relationships" id="258" r:id="R65c2791118fe4048"/>
    <p:sldId xmlns:r="http://schemas.openxmlformats.org/officeDocument/2006/relationships" id="259" r:id="Rbbab4b5b2a3842e6"/>
    <p:sldId xmlns:r="http://schemas.openxmlformats.org/officeDocument/2006/relationships" id="260" r:id="R4c0632b6de85475c"/>
    <p:sldId xmlns:r="http://schemas.openxmlformats.org/officeDocument/2006/relationships" id="261" r:id="R23475bd20e264e8a"/>
    <p:sldId xmlns:r="http://schemas.openxmlformats.org/officeDocument/2006/relationships" id="262" r:id="R558feba64b4444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7ff5b040f46f2" /><Relationship Type="http://schemas.openxmlformats.org/officeDocument/2006/relationships/slide" Target="/ppt/slides/slide1.xml" Id="Ra1abe9d430fe4335" /><Relationship Type="http://schemas.openxmlformats.org/officeDocument/2006/relationships/slide" Target="/ppt/slides/slide2.xml" Id="R5105d26a72f44203" /><Relationship Type="http://schemas.openxmlformats.org/officeDocument/2006/relationships/slide" Target="/ppt/slides/slide3.xml" Id="R65c2791118fe4048" /><Relationship Type="http://schemas.openxmlformats.org/officeDocument/2006/relationships/slide" Target="/ppt/slides/slide4.xml" Id="Rbbab4b5b2a3842e6" /><Relationship Type="http://schemas.openxmlformats.org/officeDocument/2006/relationships/slide" Target="/ppt/slides/slide5.xml" Id="R4c0632b6de85475c" /><Relationship Type="http://schemas.openxmlformats.org/officeDocument/2006/relationships/slide" Target="/ppt/slides/slide6.xml" Id="R23475bd20e264e8a" /><Relationship Type="http://schemas.openxmlformats.org/officeDocument/2006/relationships/slide" Target="/ppt/slides/slide7.xml" Id="R558feba64b4444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a9feb2aea4d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71a05085b48c9" /><Relationship Type="http://schemas.openxmlformats.org/officeDocument/2006/relationships/theme" Target="/ppt/slideMasters/theme/theme1.xml" Id="R501c67020ae546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71a05085b48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13689e3934a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8f17d580e42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a43ad8857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e7b285e6d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0fde090f9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ef7f608764c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3d11ff02649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INVENTURES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INVENTURES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INVENTURES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INVENTURES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INVENTURES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INVENTURES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−33 310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371 769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INVENTURES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HAMID REZA BAHADOR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ANSON NALVAIZ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INVENTURES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928 986 837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INVENTURES HOLDING AS</a:t>
            </a:r>
          </a:p>
        </p:txBody>
      </p:sp>
    </p:spTree>
  </p:cSld>
  <p:clrMapOvr>
    <a:masterClrMapping xmlns:a="http://schemas.openxmlformats.org/drawingml/2006/main"/>
  </p:clrMapOvr>
</p:sld>
</file>