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5b7a31d3e846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c8ab7973eb4214"/>
  </p:sldMasterIdLst>
  <p:sldIdLst>
    <p:sldId xmlns:r="http://schemas.openxmlformats.org/officeDocument/2006/relationships" id="256" r:id="Re095e408d3b344a6"/>
    <p:sldId xmlns:r="http://schemas.openxmlformats.org/officeDocument/2006/relationships" id="257" r:id="R8354d3af0f1f4457"/>
    <p:sldId xmlns:r="http://schemas.openxmlformats.org/officeDocument/2006/relationships" id="258" r:id="R56166aeb87034ef2"/>
    <p:sldId xmlns:r="http://schemas.openxmlformats.org/officeDocument/2006/relationships" id="259" r:id="Rd810ae6a25024e68"/>
    <p:sldId xmlns:r="http://schemas.openxmlformats.org/officeDocument/2006/relationships" id="260" r:id="Rc165b583f0c2427a"/>
    <p:sldId xmlns:r="http://schemas.openxmlformats.org/officeDocument/2006/relationships" id="261" r:id="R6dbeb83000e24991"/>
    <p:sldId xmlns:r="http://schemas.openxmlformats.org/officeDocument/2006/relationships" id="262" r:id="Ra229d4d6ba014b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c8ab7973eb4214" /><Relationship Type="http://schemas.openxmlformats.org/officeDocument/2006/relationships/slide" Target="/ppt/slides/slide1.xml" Id="Re095e408d3b344a6" /><Relationship Type="http://schemas.openxmlformats.org/officeDocument/2006/relationships/slide" Target="/ppt/slides/slide2.xml" Id="R8354d3af0f1f4457" /><Relationship Type="http://schemas.openxmlformats.org/officeDocument/2006/relationships/slide" Target="/ppt/slides/slide3.xml" Id="R56166aeb87034ef2" /><Relationship Type="http://schemas.openxmlformats.org/officeDocument/2006/relationships/slide" Target="/ppt/slides/slide4.xml" Id="Rd810ae6a25024e68" /><Relationship Type="http://schemas.openxmlformats.org/officeDocument/2006/relationships/slide" Target="/ppt/slides/slide5.xml" Id="Rc165b583f0c2427a" /><Relationship Type="http://schemas.openxmlformats.org/officeDocument/2006/relationships/slide" Target="/ppt/slides/slide6.xml" Id="R6dbeb83000e24991" /><Relationship Type="http://schemas.openxmlformats.org/officeDocument/2006/relationships/slide" Target="/ppt/slides/slide7.xml" Id="Ra229d4d6ba014b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673eefb74443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24b390bbb4223" /><Relationship Type="http://schemas.openxmlformats.org/officeDocument/2006/relationships/theme" Target="/ppt/slideMasters/theme/theme1.xml" Id="R3b9a55d4ec744b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924b390bbb42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f5aba669244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68b90afa24c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360ee5e0f41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745cc676946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6613e35b64e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195d79d5644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b867f855844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CREDO BYGG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BYGG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−121 178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−140 611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114 841 439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115 170 003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II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II CO-INVEST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Credo Partners AS, Stortingsgata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928 986 985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BYGG INVEST AS</a:t>
            </a:r>
          </a:p>
        </p:txBody>
      </p:sp>
    </p:spTree>
  </p:cSld>
  <p:clrMapOvr>
    <a:masterClrMapping xmlns:a="http://schemas.openxmlformats.org/drawingml/2006/main"/>
  </p:clrMapOvr>
</p:sld>
</file>