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d4e68463d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7be6fec4c4f7d"/>
  </p:sldMasterIdLst>
  <p:sldIdLst>
    <p:sldId xmlns:r="http://schemas.openxmlformats.org/officeDocument/2006/relationships" id="256" r:id="Rd3392ac7b2cb4619"/>
    <p:sldId xmlns:r="http://schemas.openxmlformats.org/officeDocument/2006/relationships" id="257" r:id="R1d97a9557dd74f69"/>
    <p:sldId xmlns:r="http://schemas.openxmlformats.org/officeDocument/2006/relationships" id="258" r:id="R694aafe589d34ccb"/>
    <p:sldId xmlns:r="http://schemas.openxmlformats.org/officeDocument/2006/relationships" id="259" r:id="R05c7268822c745b8"/>
    <p:sldId xmlns:r="http://schemas.openxmlformats.org/officeDocument/2006/relationships" id="260" r:id="Rdb1ba13c14c84be0"/>
    <p:sldId xmlns:r="http://schemas.openxmlformats.org/officeDocument/2006/relationships" id="261" r:id="R03979f84b78549d7"/>
    <p:sldId xmlns:r="http://schemas.openxmlformats.org/officeDocument/2006/relationships" id="262" r:id="R6b25735099f0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7be6fec4c4f7d" /><Relationship Type="http://schemas.openxmlformats.org/officeDocument/2006/relationships/slide" Target="/ppt/slides/slide1.xml" Id="Rd3392ac7b2cb4619" /><Relationship Type="http://schemas.openxmlformats.org/officeDocument/2006/relationships/slide" Target="/ppt/slides/slide2.xml" Id="R1d97a9557dd74f69" /><Relationship Type="http://schemas.openxmlformats.org/officeDocument/2006/relationships/slide" Target="/ppt/slides/slide3.xml" Id="R694aafe589d34ccb" /><Relationship Type="http://schemas.openxmlformats.org/officeDocument/2006/relationships/slide" Target="/ppt/slides/slide4.xml" Id="R05c7268822c745b8" /><Relationship Type="http://schemas.openxmlformats.org/officeDocument/2006/relationships/slide" Target="/ppt/slides/slide5.xml" Id="Rdb1ba13c14c84be0" /><Relationship Type="http://schemas.openxmlformats.org/officeDocument/2006/relationships/slide" Target="/ppt/slides/slide6.xml" Id="R03979f84b78549d7" /><Relationship Type="http://schemas.openxmlformats.org/officeDocument/2006/relationships/slide" Target="/ppt/slides/slide7.xml" Id="R6b25735099f0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fc5908d76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7a64b70d4747" /><Relationship Type="http://schemas.openxmlformats.org/officeDocument/2006/relationships/theme" Target="/ppt/slideMasters/theme/theme1.xml" Id="R682f9eb27cdb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17a64b70d47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cf31907d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0f470949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d2e24bee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623c8201e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64c2c661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d20f6f28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4fc28e3db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NIB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NIB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3 721 736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2 171 193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ABBAS NAFISA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STORVIK IDA KRISTINE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post@nibokonomi.no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 ØKONOMI AS</a:t>
            </a:r>
          </a:p>
        </p:txBody>
      </p:sp>
    </p:spTree>
  </p:cSld>
  <p:clrMapOvr>
    <a:masterClrMapping xmlns:a="http://schemas.openxmlformats.org/drawingml/2006/main"/>
  </p:clrMapOvr>
</p:sld>
</file>