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63023b094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a69465b3a4a7d"/>
  </p:sldMasterIdLst>
  <p:sldIdLst>
    <p:sldId xmlns:r="http://schemas.openxmlformats.org/officeDocument/2006/relationships" id="256" r:id="Rba417e2a930245a1"/>
    <p:sldId xmlns:r="http://schemas.openxmlformats.org/officeDocument/2006/relationships" id="257" r:id="Rbc0e2bbef6eb41f7"/>
    <p:sldId xmlns:r="http://schemas.openxmlformats.org/officeDocument/2006/relationships" id="258" r:id="Rbed66380bd664850"/>
    <p:sldId xmlns:r="http://schemas.openxmlformats.org/officeDocument/2006/relationships" id="259" r:id="Raa327a6b802d4f70"/>
    <p:sldId xmlns:r="http://schemas.openxmlformats.org/officeDocument/2006/relationships" id="260" r:id="R0dc6a16e43d047e6"/>
    <p:sldId xmlns:r="http://schemas.openxmlformats.org/officeDocument/2006/relationships" id="261" r:id="Rbfd66303f4ee495f"/>
    <p:sldId xmlns:r="http://schemas.openxmlformats.org/officeDocument/2006/relationships" id="262" r:id="R5b89ce67e869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a69465b3a4a7d" /><Relationship Type="http://schemas.openxmlformats.org/officeDocument/2006/relationships/slide" Target="/ppt/slides/slide1.xml" Id="Rba417e2a930245a1" /><Relationship Type="http://schemas.openxmlformats.org/officeDocument/2006/relationships/slide" Target="/ppt/slides/slide2.xml" Id="Rbc0e2bbef6eb41f7" /><Relationship Type="http://schemas.openxmlformats.org/officeDocument/2006/relationships/slide" Target="/ppt/slides/slide3.xml" Id="Rbed66380bd664850" /><Relationship Type="http://schemas.openxmlformats.org/officeDocument/2006/relationships/slide" Target="/ppt/slides/slide4.xml" Id="Raa327a6b802d4f70" /><Relationship Type="http://schemas.openxmlformats.org/officeDocument/2006/relationships/slide" Target="/ppt/slides/slide5.xml" Id="R0dc6a16e43d047e6" /><Relationship Type="http://schemas.openxmlformats.org/officeDocument/2006/relationships/slide" Target="/ppt/slides/slide6.xml" Id="Rbfd66303f4ee495f" /><Relationship Type="http://schemas.openxmlformats.org/officeDocument/2006/relationships/slide" Target="/ppt/slides/slide7.xml" Id="R5b89ce67e869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42723318c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5f2be7fc417f" /><Relationship Type="http://schemas.openxmlformats.org/officeDocument/2006/relationships/theme" Target="/ppt/slideMasters/theme/theme1.xml" Id="R76232390a7ed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a5f2be7fc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96cde330e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dd1ddc8f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95d606ac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f01dadb3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6587dab9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c91a7e93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14bc04ae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24 327 869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24 772 346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BOMANN-LARSEN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