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08eb453a2141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fa527eb6614dca"/>
  </p:sldMasterIdLst>
  <p:sldIdLst>
    <p:sldId xmlns:r="http://schemas.openxmlformats.org/officeDocument/2006/relationships" id="256" r:id="Rf9135b564afc43af"/>
    <p:sldId xmlns:r="http://schemas.openxmlformats.org/officeDocument/2006/relationships" id="257" r:id="R4df130e596c64e50"/>
    <p:sldId xmlns:r="http://schemas.openxmlformats.org/officeDocument/2006/relationships" id="258" r:id="R46deaf8fb6e84ba0"/>
    <p:sldId xmlns:r="http://schemas.openxmlformats.org/officeDocument/2006/relationships" id="259" r:id="Rb3bc5d955c2d48f2"/>
    <p:sldId xmlns:r="http://schemas.openxmlformats.org/officeDocument/2006/relationships" id="260" r:id="Rb36c41d6cb13442f"/>
    <p:sldId xmlns:r="http://schemas.openxmlformats.org/officeDocument/2006/relationships" id="261" r:id="R8fcbe8d9b3a44b04"/>
    <p:sldId xmlns:r="http://schemas.openxmlformats.org/officeDocument/2006/relationships" id="262" r:id="Rbf586e24029e49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a527eb6614dca" /><Relationship Type="http://schemas.openxmlformats.org/officeDocument/2006/relationships/slide" Target="/ppt/slides/slide1.xml" Id="Rf9135b564afc43af" /><Relationship Type="http://schemas.openxmlformats.org/officeDocument/2006/relationships/slide" Target="/ppt/slides/slide2.xml" Id="R4df130e596c64e50" /><Relationship Type="http://schemas.openxmlformats.org/officeDocument/2006/relationships/slide" Target="/ppt/slides/slide3.xml" Id="R46deaf8fb6e84ba0" /><Relationship Type="http://schemas.openxmlformats.org/officeDocument/2006/relationships/slide" Target="/ppt/slides/slide4.xml" Id="Rb3bc5d955c2d48f2" /><Relationship Type="http://schemas.openxmlformats.org/officeDocument/2006/relationships/slide" Target="/ppt/slides/slide5.xml" Id="Rb36c41d6cb13442f" /><Relationship Type="http://schemas.openxmlformats.org/officeDocument/2006/relationships/slide" Target="/ppt/slides/slide6.xml" Id="R8fcbe8d9b3a44b04" /><Relationship Type="http://schemas.openxmlformats.org/officeDocument/2006/relationships/slide" Target="/ppt/slides/slide7.xml" Id="Rbf586e24029e49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2b3b8bee148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5ec0314b641c1" /><Relationship Type="http://schemas.openxmlformats.org/officeDocument/2006/relationships/theme" Target="/ppt/slideMasters/theme/theme1.xml" Id="R8da517fe06b44f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35ec0314b641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d4df7d76740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e8cd00f0d48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3110eabb643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bc19d058c42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1da92e4824b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a6e1cbce34b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b8c4b8a1c41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CORDA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CORDA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CORDA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CORDA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CORDA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CORDA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38 109 000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525 890 000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836 392 000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CORDA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INNSIKT TOPCO AS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EQUITY AS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INNSIKT TOPCO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EQUITY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INRO HOLDING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HOLDING AS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CORDA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9A, Brobekkveien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928 989 453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CORDA GROUP AS</a:t>
            </a:r>
          </a:p>
        </p:txBody>
      </p:sp>
    </p:spTree>
  </p:cSld>
  <p:clrMapOvr>
    <a:masterClrMapping xmlns:a="http://schemas.openxmlformats.org/drawingml/2006/main"/>
  </p:clrMapOvr>
</p:sld>
</file>