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2802a0e45f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1f73f8254547c4"/>
  </p:sldMasterIdLst>
  <p:sldIdLst>
    <p:sldId xmlns:r="http://schemas.openxmlformats.org/officeDocument/2006/relationships" id="256" r:id="R7d2817644c504b5b"/>
    <p:sldId xmlns:r="http://schemas.openxmlformats.org/officeDocument/2006/relationships" id="257" r:id="R0c71314a2b7849a6"/>
    <p:sldId xmlns:r="http://schemas.openxmlformats.org/officeDocument/2006/relationships" id="258" r:id="R1d166d5ba2174944"/>
    <p:sldId xmlns:r="http://schemas.openxmlformats.org/officeDocument/2006/relationships" id="259" r:id="R4814eb9404994390"/>
    <p:sldId xmlns:r="http://schemas.openxmlformats.org/officeDocument/2006/relationships" id="260" r:id="R981ea7abdc8f4807"/>
    <p:sldId xmlns:r="http://schemas.openxmlformats.org/officeDocument/2006/relationships" id="261" r:id="R57471d5816ab4db0"/>
    <p:sldId xmlns:r="http://schemas.openxmlformats.org/officeDocument/2006/relationships" id="262" r:id="Rb64e084de17746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f73f8254547c4" /><Relationship Type="http://schemas.openxmlformats.org/officeDocument/2006/relationships/slide" Target="/ppt/slides/slide1.xml" Id="R7d2817644c504b5b" /><Relationship Type="http://schemas.openxmlformats.org/officeDocument/2006/relationships/slide" Target="/ppt/slides/slide2.xml" Id="R0c71314a2b7849a6" /><Relationship Type="http://schemas.openxmlformats.org/officeDocument/2006/relationships/slide" Target="/ppt/slides/slide3.xml" Id="R1d166d5ba2174944" /><Relationship Type="http://schemas.openxmlformats.org/officeDocument/2006/relationships/slide" Target="/ppt/slides/slide4.xml" Id="R4814eb9404994390" /><Relationship Type="http://schemas.openxmlformats.org/officeDocument/2006/relationships/slide" Target="/ppt/slides/slide5.xml" Id="R981ea7abdc8f4807" /><Relationship Type="http://schemas.openxmlformats.org/officeDocument/2006/relationships/slide" Target="/ppt/slides/slide6.xml" Id="R57471d5816ab4db0" /><Relationship Type="http://schemas.openxmlformats.org/officeDocument/2006/relationships/slide" Target="/ppt/slides/slide7.xml" Id="Rb64e084de17746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d593746b141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a0d20ef254f06" /><Relationship Type="http://schemas.openxmlformats.org/officeDocument/2006/relationships/theme" Target="/ppt/slideMasters/theme/theme1.xml" Id="R6582e544dd094e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aa0d20ef254f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2bb1b1e51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52dc4fd3d45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b97d22eec44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2221d706f48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9e4dcebb142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b4a91dca049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c8a251bb5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INNSIKT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INNSIKT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INNSIKT TOPCO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INNSIKT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INNSIKT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INNSIKT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69 528 671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69 528 671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INNSIKT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AETERNUM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INNSIKT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Aeternum Capital, 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928 989 739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INNSIKT TOPCO AS</a:t>
            </a:r>
          </a:p>
        </p:txBody>
      </p:sp>
    </p:spTree>
  </p:cSld>
  <p:clrMapOvr>
    <a:masterClrMapping xmlns:a="http://schemas.openxmlformats.org/drawingml/2006/main"/>
  </p:clrMapOvr>
</p:sld>
</file>