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0a0ea5c2e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709bcd7ab4bcd"/>
  </p:sldMasterIdLst>
  <p:sldIdLst>
    <p:sldId xmlns:r="http://schemas.openxmlformats.org/officeDocument/2006/relationships" id="256" r:id="R2ebf8d4b698842f3"/>
    <p:sldId xmlns:r="http://schemas.openxmlformats.org/officeDocument/2006/relationships" id="257" r:id="R21bf95d65f48477a"/>
    <p:sldId xmlns:r="http://schemas.openxmlformats.org/officeDocument/2006/relationships" id="258" r:id="Reafb6ce4c3f44a8b"/>
    <p:sldId xmlns:r="http://schemas.openxmlformats.org/officeDocument/2006/relationships" id="259" r:id="R4615720f900e4989"/>
    <p:sldId xmlns:r="http://schemas.openxmlformats.org/officeDocument/2006/relationships" id="260" r:id="R855de55b050a45bf"/>
    <p:sldId xmlns:r="http://schemas.openxmlformats.org/officeDocument/2006/relationships" id="261" r:id="Ra3919b4549c9447a"/>
    <p:sldId xmlns:r="http://schemas.openxmlformats.org/officeDocument/2006/relationships" id="262" r:id="Rc07a6de27fb1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709bcd7ab4bcd" /><Relationship Type="http://schemas.openxmlformats.org/officeDocument/2006/relationships/slide" Target="/ppt/slides/slide1.xml" Id="R2ebf8d4b698842f3" /><Relationship Type="http://schemas.openxmlformats.org/officeDocument/2006/relationships/slide" Target="/ppt/slides/slide2.xml" Id="R21bf95d65f48477a" /><Relationship Type="http://schemas.openxmlformats.org/officeDocument/2006/relationships/slide" Target="/ppt/slides/slide3.xml" Id="Reafb6ce4c3f44a8b" /><Relationship Type="http://schemas.openxmlformats.org/officeDocument/2006/relationships/slide" Target="/ppt/slides/slide4.xml" Id="R4615720f900e4989" /><Relationship Type="http://schemas.openxmlformats.org/officeDocument/2006/relationships/slide" Target="/ppt/slides/slide5.xml" Id="R855de55b050a45bf" /><Relationship Type="http://schemas.openxmlformats.org/officeDocument/2006/relationships/slide" Target="/ppt/slides/slide6.xml" Id="Ra3919b4549c9447a" /><Relationship Type="http://schemas.openxmlformats.org/officeDocument/2006/relationships/slide" Target="/ppt/slides/slide7.xml" Id="Rc07a6de27fb1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e1b315e8f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94b91f83748ce" /><Relationship Type="http://schemas.openxmlformats.org/officeDocument/2006/relationships/theme" Target="/ppt/slideMasters/theme/theme1.xml" Id="Rd7a3e04f2b7e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94b91f837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96b1b2b7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879c98fd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ad7fbc7b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f40c9acb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e68985ad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a8d97db3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350fe3770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SJOGA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SJOGA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2 636 886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Kastellkroken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928 993 620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SJOGA HOLDING AS</a:t>
            </a:r>
          </a:p>
        </p:txBody>
      </p:sp>
    </p:spTree>
  </p:cSld>
  <p:clrMapOvr>
    <a:masterClrMapping xmlns:a="http://schemas.openxmlformats.org/drawingml/2006/main"/>
  </p:clrMapOvr>
</p:sld>
</file>