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e68c48775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addfb7e624ad3"/>
  </p:sldMasterIdLst>
  <p:sldIdLst>
    <p:sldId xmlns:r="http://schemas.openxmlformats.org/officeDocument/2006/relationships" id="256" r:id="R1e4069ab0bc041aa"/>
    <p:sldId xmlns:r="http://schemas.openxmlformats.org/officeDocument/2006/relationships" id="257" r:id="R8777e3993cd44435"/>
    <p:sldId xmlns:r="http://schemas.openxmlformats.org/officeDocument/2006/relationships" id="258" r:id="R7857dd1d2b284afa"/>
    <p:sldId xmlns:r="http://schemas.openxmlformats.org/officeDocument/2006/relationships" id="259" r:id="R1730b3a3a429483d"/>
    <p:sldId xmlns:r="http://schemas.openxmlformats.org/officeDocument/2006/relationships" id="260" r:id="Rc2d7d6065fee442d"/>
    <p:sldId xmlns:r="http://schemas.openxmlformats.org/officeDocument/2006/relationships" id="261" r:id="Rca0dc0651f35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addfb7e624ad3" /><Relationship Type="http://schemas.openxmlformats.org/officeDocument/2006/relationships/slide" Target="/ppt/slides/slide1.xml" Id="R1e4069ab0bc041aa" /><Relationship Type="http://schemas.openxmlformats.org/officeDocument/2006/relationships/slide" Target="/ppt/slides/slide2.xml" Id="R8777e3993cd44435" /><Relationship Type="http://schemas.openxmlformats.org/officeDocument/2006/relationships/slide" Target="/ppt/slides/slide3.xml" Id="R7857dd1d2b284afa" /><Relationship Type="http://schemas.openxmlformats.org/officeDocument/2006/relationships/slide" Target="/ppt/slides/slide4.xml" Id="R1730b3a3a429483d" /><Relationship Type="http://schemas.openxmlformats.org/officeDocument/2006/relationships/slide" Target="/ppt/slides/slide5.xml" Id="Rc2d7d6065fee442d" /><Relationship Type="http://schemas.openxmlformats.org/officeDocument/2006/relationships/slide" Target="/ppt/slides/slide6.xml" Id="Rca0dc0651f35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00dd5a4da49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0930e04b4433" /><Relationship Type="http://schemas.openxmlformats.org/officeDocument/2006/relationships/theme" Target="/ppt/slideMasters/theme/theme1.xml" Id="R82208ea3f99a46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e0930e04b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4c19a42d4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d8e08d430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d1b947fe543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ad2c33f1b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2202d59dc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d0f9f166e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