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fb5602101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44ef59d5444cb"/>
  </p:sldMasterIdLst>
  <p:sldIdLst>
    <p:sldId xmlns:r="http://schemas.openxmlformats.org/officeDocument/2006/relationships" id="256" r:id="Rc09ef60e198246cd"/>
    <p:sldId xmlns:r="http://schemas.openxmlformats.org/officeDocument/2006/relationships" id="257" r:id="R2e32b3d38fdf43dd"/>
    <p:sldId xmlns:r="http://schemas.openxmlformats.org/officeDocument/2006/relationships" id="258" r:id="Rd1c1a69571524271"/>
    <p:sldId xmlns:r="http://schemas.openxmlformats.org/officeDocument/2006/relationships" id="259" r:id="Rf7795eca57134e99"/>
    <p:sldId xmlns:r="http://schemas.openxmlformats.org/officeDocument/2006/relationships" id="260" r:id="Rd9cfb7e64fe64b8d"/>
    <p:sldId xmlns:r="http://schemas.openxmlformats.org/officeDocument/2006/relationships" id="261" r:id="R61df4f9dd70940fa"/>
    <p:sldId xmlns:r="http://schemas.openxmlformats.org/officeDocument/2006/relationships" id="262" r:id="R085ed85fcc2e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44ef59d5444cb" /><Relationship Type="http://schemas.openxmlformats.org/officeDocument/2006/relationships/slide" Target="/ppt/slides/slide1.xml" Id="Rc09ef60e198246cd" /><Relationship Type="http://schemas.openxmlformats.org/officeDocument/2006/relationships/slide" Target="/ppt/slides/slide2.xml" Id="R2e32b3d38fdf43dd" /><Relationship Type="http://schemas.openxmlformats.org/officeDocument/2006/relationships/slide" Target="/ppt/slides/slide3.xml" Id="Rd1c1a69571524271" /><Relationship Type="http://schemas.openxmlformats.org/officeDocument/2006/relationships/slide" Target="/ppt/slides/slide4.xml" Id="Rf7795eca57134e99" /><Relationship Type="http://schemas.openxmlformats.org/officeDocument/2006/relationships/slide" Target="/ppt/slides/slide5.xml" Id="Rd9cfb7e64fe64b8d" /><Relationship Type="http://schemas.openxmlformats.org/officeDocument/2006/relationships/slide" Target="/ppt/slides/slide6.xml" Id="R61df4f9dd70940fa" /><Relationship Type="http://schemas.openxmlformats.org/officeDocument/2006/relationships/slide" Target="/ppt/slides/slide7.xml" Id="R085ed85fcc2e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fe1c3672b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fb183ebec4c28" /><Relationship Type="http://schemas.openxmlformats.org/officeDocument/2006/relationships/theme" Target="/ppt/slideMasters/theme/theme1.xml" Id="Rf9418becaa7e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fb183ebec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5ba2d805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1b72f516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94bfa269e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576c7460e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9d847dace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e64d25e45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5628ad4a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