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ca78a2bf04e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70b597ddd4107"/>
  </p:sldMasterIdLst>
  <p:sldIdLst>
    <p:sldId xmlns:r="http://schemas.openxmlformats.org/officeDocument/2006/relationships" id="256" r:id="Rddf4790d5ea44b38"/>
    <p:sldId xmlns:r="http://schemas.openxmlformats.org/officeDocument/2006/relationships" id="257" r:id="R0675895a920b44e2"/>
    <p:sldId xmlns:r="http://schemas.openxmlformats.org/officeDocument/2006/relationships" id="258" r:id="R68acc54a7b4040c5"/>
    <p:sldId xmlns:r="http://schemas.openxmlformats.org/officeDocument/2006/relationships" id="259" r:id="R830ba1c8b94f4984"/>
    <p:sldId xmlns:r="http://schemas.openxmlformats.org/officeDocument/2006/relationships" id="260" r:id="Rf9801c1f6df6465c"/>
    <p:sldId xmlns:r="http://schemas.openxmlformats.org/officeDocument/2006/relationships" id="261" r:id="Raa5fe8bdb0654daf"/>
    <p:sldId xmlns:r="http://schemas.openxmlformats.org/officeDocument/2006/relationships" id="262" r:id="Radb8a2e644da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70b597ddd4107" /><Relationship Type="http://schemas.openxmlformats.org/officeDocument/2006/relationships/slide" Target="/ppt/slides/slide1.xml" Id="Rddf4790d5ea44b38" /><Relationship Type="http://schemas.openxmlformats.org/officeDocument/2006/relationships/slide" Target="/ppt/slides/slide2.xml" Id="R0675895a920b44e2" /><Relationship Type="http://schemas.openxmlformats.org/officeDocument/2006/relationships/slide" Target="/ppt/slides/slide3.xml" Id="R68acc54a7b4040c5" /><Relationship Type="http://schemas.openxmlformats.org/officeDocument/2006/relationships/slide" Target="/ppt/slides/slide4.xml" Id="R830ba1c8b94f4984" /><Relationship Type="http://schemas.openxmlformats.org/officeDocument/2006/relationships/slide" Target="/ppt/slides/slide5.xml" Id="Rf9801c1f6df6465c" /><Relationship Type="http://schemas.openxmlformats.org/officeDocument/2006/relationships/slide" Target="/ppt/slides/slide6.xml" Id="Raa5fe8bdb0654daf" /><Relationship Type="http://schemas.openxmlformats.org/officeDocument/2006/relationships/slide" Target="/ppt/slides/slide7.xml" Id="Radb8a2e644da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e2f45149a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a2ccbc8e414a" /><Relationship Type="http://schemas.openxmlformats.org/officeDocument/2006/relationships/theme" Target="/ppt/slideMasters/theme/theme1.xml" Id="R927c50c1736e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7a2ccbc8e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829347bf9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da8c5cc3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c8fde5f9d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59c73df4f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8007b5ac0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04be3906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ce23b6dd5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AROP HOLDING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8 231 881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8 971 700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ROPSTAD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Eidsvollsvegen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928 996 816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AROP HOLDING AS</a:t>
            </a:r>
          </a:p>
        </p:txBody>
      </p:sp>
    </p:spTree>
  </p:cSld>
  <p:clrMapOvr>
    <a:masterClrMapping xmlns:a="http://schemas.openxmlformats.org/drawingml/2006/main"/>
  </p:clrMapOvr>
</p:sld>
</file>