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edc6a4452c43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a0120f26294c90"/>
  </p:sldMasterIdLst>
  <p:sldIdLst>
    <p:sldId xmlns:r="http://schemas.openxmlformats.org/officeDocument/2006/relationships" id="256" r:id="R64f49b1e1dab4d0b"/>
    <p:sldId xmlns:r="http://schemas.openxmlformats.org/officeDocument/2006/relationships" id="257" r:id="R3ca2aa3c040b47d9"/>
    <p:sldId xmlns:r="http://schemas.openxmlformats.org/officeDocument/2006/relationships" id="258" r:id="Re03858d0f8de4fbb"/>
    <p:sldId xmlns:r="http://schemas.openxmlformats.org/officeDocument/2006/relationships" id="259" r:id="R4beadba2076343ac"/>
    <p:sldId xmlns:r="http://schemas.openxmlformats.org/officeDocument/2006/relationships" id="260" r:id="R555876d15dfb48d3"/>
    <p:sldId xmlns:r="http://schemas.openxmlformats.org/officeDocument/2006/relationships" id="261" r:id="R58d8b54c35c14ba7"/>
    <p:sldId xmlns:r="http://schemas.openxmlformats.org/officeDocument/2006/relationships" id="262" r:id="Rcebe2c50777648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a0120f26294c90" /><Relationship Type="http://schemas.openxmlformats.org/officeDocument/2006/relationships/slide" Target="/ppt/slides/slide1.xml" Id="R64f49b1e1dab4d0b" /><Relationship Type="http://schemas.openxmlformats.org/officeDocument/2006/relationships/slide" Target="/ppt/slides/slide2.xml" Id="R3ca2aa3c040b47d9" /><Relationship Type="http://schemas.openxmlformats.org/officeDocument/2006/relationships/slide" Target="/ppt/slides/slide3.xml" Id="Re03858d0f8de4fbb" /><Relationship Type="http://schemas.openxmlformats.org/officeDocument/2006/relationships/slide" Target="/ppt/slides/slide4.xml" Id="R4beadba2076343ac" /><Relationship Type="http://schemas.openxmlformats.org/officeDocument/2006/relationships/slide" Target="/ppt/slides/slide5.xml" Id="R555876d15dfb48d3" /><Relationship Type="http://schemas.openxmlformats.org/officeDocument/2006/relationships/slide" Target="/ppt/slides/slide6.xml" Id="R58d8b54c35c14ba7" /><Relationship Type="http://schemas.openxmlformats.org/officeDocument/2006/relationships/slide" Target="/ppt/slides/slide7.xml" Id="Rcebe2c50777648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155cc2d94643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064984d0c48b2" /><Relationship Type="http://schemas.openxmlformats.org/officeDocument/2006/relationships/theme" Target="/ppt/slideMasters/theme/theme1.xml" Id="R006807a1190847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7064984d0c48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2843e1f214b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87bbd903d43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3e6df7ac048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70fed9a6742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c9201970b46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ad3c9f8fd4c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3e68749b848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FLYSTVEIT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FLYSTVEIT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FLYSTVEIT HOLDING AS ble etablert [år] og holder til i Hægeland.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FLYSTVEIT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FLYSTVEIT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FLYSTVEIT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147 858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297 858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FLYSTVEIT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FLYSTVEIT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FLYSTVEIT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Vidar Flystveit, Smiheia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4720 Hægeland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929 002 954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FLYSTVEIT HOLDING AS</a:t>
            </a:r>
          </a:p>
        </p:txBody>
      </p:sp>
    </p:spTree>
  </p:cSld>
  <p:clrMapOvr>
    <a:masterClrMapping xmlns:a="http://schemas.openxmlformats.org/drawingml/2006/main"/>
  </p:clrMapOvr>
</p:sld>
</file>