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3dba2b891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f1786e0b94526"/>
  </p:sldMasterIdLst>
  <p:sldIdLst>
    <p:sldId xmlns:r="http://schemas.openxmlformats.org/officeDocument/2006/relationships" id="256" r:id="Rdaa3c35210834ad5"/>
    <p:sldId xmlns:r="http://schemas.openxmlformats.org/officeDocument/2006/relationships" id="257" r:id="R2caccd9099814764"/>
    <p:sldId xmlns:r="http://schemas.openxmlformats.org/officeDocument/2006/relationships" id="258" r:id="R9e030063a4714599"/>
    <p:sldId xmlns:r="http://schemas.openxmlformats.org/officeDocument/2006/relationships" id="259" r:id="R5f56c665950342a1"/>
    <p:sldId xmlns:r="http://schemas.openxmlformats.org/officeDocument/2006/relationships" id="260" r:id="Rfab8d3fe2ae34326"/>
    <p:sldId xmlns:r="http://schemas.openxmlformats.org/officeDocument/2006/relationships" id="261" r:id="R8946fde7dab34ebe"/>
    <p:sldId xmlns:r="http://schemas.openxmlformats.org/officeDocument/2006/relationships" id="262" r:id="Rb824cf54f026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f1786e0b94526" /><Relationship Type="http://schemas.openxmlformats.org/officeDocument/2006/relationships/slide" Target="/ppt/slides/slide1.xml" Id="Rdaa3c35210834ad5" /><Relationship Type="http://schemas.openxmlformats.org/officeDocument/2006/relationships/slide" Target="/ppt/slides/slide2.xml" Id="R2caccd9099814764" /><Relationship Type="http://schemas.openxmlformats.org/officeDocument/2006/relationships/slide" Target="/ppt/slides/slide3.xml" Id="R9e030063a4714599" /><Relationship Type="http://schemas.openxmlformats.org/officeDocument/2006/relationships/slide" Target="/ppt/slides/slide4.xml" Id="R5f56c665950342a1" /><Relationship Type="http://schemas.openxmlformats.org/officeDocument/2006/relationships/slide" Target="/ppt/slides/slide5.xml" Id="Rfab8d3fe2ae34326" /><Relationship Type="http://schemas.openxmlformats.org/officeDocument/2006/relationships/slide" Target="/ppt/slides/slide6.xml" Id="R8946fde7dab34ebe" /><Relationship Type="http://schemas.openxmlformats.org/officeDocument/2006/relationships/slide" Target="/ppt/slides/slide7.xml" Id="Rb824cf54f026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7d5c0975a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be1ae3de4298" /><Relationship Type="http://schemas.openxmlformats.org/officeDocument/2006/relationships/theme" Target="/ppt/slideMasters/theme/theme1.xml" Id="R98dfa0a942a5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6be1ae3de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67d7e13d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7eb55424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e52b32e0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7cc1299f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61b7ffee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49d5e27b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4852e511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ELEKTRISKE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16 441 655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15 676 715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VEUM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929 008 596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ELEKTRISKE AS</a:t>
            </a:r>
          </a:p>
        </p:txBody>
      </p:sp>
    </p:spTree>
  </p:cSld>
  <p:clrMapOvr>
    <a:masterClrMapping xmlns:a="http://schemas.openxmlformats.org/drawingml/2006/main"/>
  </p:clrMapOvr>
</p:sld>
</file>