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9d776f77c54a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96f00e7274160"/>
  </p:sldMasterIdLst>
  <p:sldIdLst>
    <p:sldId xmlns:r="http://schemas.openxmlformats.org/officeDocument/2006/relationships" id="256" r:id="Rf2e26086b8814101"/>
    <p:sldId xmlns:r="http://schemas.openxmlformats.org/officeDocument/2006/relationships" id="257" r:id="R2bd6cd2bc71947b1"/>
    <p:sldId xmlns:r="http://schemas.openxmlformats.org/officeDocument/2006/relationships" id="258" r:id="Rfa150836dca74517"/>
    <p:sldId xmlns:r="http://schemas.openxmlformats.org/officeDocument/2006/relationships" id="259" r:id="Rbe3d556672b24e66"/>
    <p:sldId xmlns:r="http://schemas.openxmlformats.org/officeDocument/2006/relationships" id="260" r:id="R0fe33c55c7f14c59"/>
    <p:sldId xmlns:r="http://schemas.openxmlformats.org/officeDocument/2006/relationships" id="261" r:id="Rdda89c4b52ed42ea"/>
    <p:sldId xmlns:r="http://schemas.openxmlformats.org/officeDocument/2006/relationships" id="262" r:id="R7f89624c29ee40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96f00e7274160" /><Relationship Type="http://schemas.openxmlformats.org/officeDocument/2006/relationships/slide" Target="/ppt/slides/slide1.xml" Id="Rf2e26086b8814101" /><Relationship Type="http://schemas.openxmlformats.org/officeDocument/2006/relationships/slide" Target="/ppt/slides/slide2.xml" Id="R2bd6cd2bc71947b1" /><Relationship Type="http://schemas.openxmlformats.org/officeDocument/2006/relationships/slide" Target="/ppt/slides/slide3.xml" Id="Rfa150836dca74517" /><Relationship Type="http://schemas.openxmlformats.org/officeDocument/2006/relationships/slide" Target="/ppt/slides/slide4.xml" Id="Rbe3d556672b24e66" /><Relationship Type="http://schemas.openxmlformats.org/officeDocument/2006/relationships/slide" Target="/ppt/slides/slide5.xml" Id="R0fe33c55c7f14c59" /><Relationship Type="http://schemas.openxmlformats.org/officeDocument/2006/relationships/slide" Target="/ppt/slides/slide6.xml" Id="Rdda89c4b52ed42ea" /><Relationship Type="http://schemas.openxmlformats.org/officeDocument/2006/relationships/slide" Target="/ppt/slides/slide7.xml" Id="R7f89624c29ee40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0ab9c4dc542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9cec881c04ecd" /><Relationship Type="http://schemas.openxmlformats.org/officeDocument/2006/relationships/theme" Target="/ppt/slideMasters/theme/theme1.xml" Id="R181faa88796041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9cec881c04e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d0455268648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eba617691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7f81f031e4f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1176f37e249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8024043524d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c24f124154d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638fa82034d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HULDA TRONSTAD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HULDA TRONSTAD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842 726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1 237 734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HULDA TRONSTAD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Leuchs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929 017 404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