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709cd68a7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8c4053ddf494e"/>
  </p:sldMasterIdLst>
  <p:sldIdLst>
    <p:sldId xmlns:r="http://schemas.openxmlformats.org/officeDocument/2006/relationships" id="256" r:id="R3739199428024b25"/>
    <p:sldId xmlns:r="http://schemas.openxmlformats.org/officeDocument/2006/relationships" id="257" r:id="R729fd5b832f9490b"/>
    <p:sldId xmlns:r="http://schemas.openxmlformats.org/officeDocument/2006/relationships" id="258" r:id="R88ce442595324d84"/>
    <p:sldId xmlns:r="http://schemas.openxmlformats.org/officeDocument/2006/relationships" id="259" r:id="Rf68cce701e4a4f61"/>
    <p:sldId xmlns:r="http://schemas.openxmlformats.org/officeDocument/2006/relationships" id="260" r:id="R7dc5a2bf6be34efc"/>
    <p:sldId xmlns:r="http://schemas.openxmlformats.org/officeDocument/2006/relationships" id="261" r:id="R188b5a51f5ab4401"/>
    <p:sldId xmlns:r="http://schemas.openxmlformats.org/officeDocument/2006/relationships" id="262" r:id="R77e17b6467a3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8c4053ddf494e" /><Relationship Type="http://schemas.openxmlformats.org/officeDocument/2006/relationships/slide" Target="/ppt/slides/slide1.xml" Id="R3739199428024b25" /><Relationship Type="http://schemas.openxmlformats.org/officeDocument/2006/relationships/slide" Target="/ppt/slides/slide2.xml" Id="R729fd5b832f9490b" /><Relationship Type="http://schemas.openxmlformats.org/officeDocument/2006/relationships/slide" Target="/ppt/slides/slide3.xml" Id="R88ce442595324d84" /><Relationship Type="http://schemas.openxmlformats.org/officeDocument/2006/relationships/slide" Target="/ppt/slides/slide4.xml" Id="Rf68cce701e4a4f61" /><Relationship Type="http://schemas.openxmlformats.org/officeDocument/2006/relationships/slide" Target="/ppt/slides/slide5.xml" Id="R7dc5a2bf6be34efc" /><Relationship Type="http://schemas.openxmlformats.org/officeDocument/2006/relationships/slide" Target="/ppt/slides/slide6.xml" Id="R188b5a51f5ab4401" /><Relationship Type="http://schemas.openxmlformats.org/officeDocument/2006/relationships/slide" Target="/ppt/slides/slide7.xml" Id="R77e17b6467a3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e4e6580484c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0103f911a4722" /><Relationship Type="http://schemas.openxmlformats.org/officeDocument/2006/relationships/theme" Target="/ppt/slideMasters/theme/theme1.xml" Id="Rd93d3d04eed646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80103f911a47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73bf5c03b48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5f6c0c1e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a6c7eb3ae4f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dc95f5b1247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9ff27a5d4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fcd3c143f46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d42a12c25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TOUCH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TOUCH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5 136 708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6 096 173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INVESTERING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929 028 813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