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d96762b9f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23f50e798477e"/>
  </p:sldMasterIdLst>
  <p:sldIdLst>
    <p:sldId xmlns:r="http://schemas.openxmlformats.org/officeDocument/2006/relationships" id="256" r:id="R498b6829ab8f4fd9"/>
    <p:sldId xmlns:r="http://schemas.openxmlformats.org/officeDocument/2006/relationships" id="257" r:id="R4bcef877fe4c453d"/>
    <p:sldId xmlns:r="http://schemas.openxmlformats.org/officeDocument/2006/relationships" id="258" r:id="R0e2ada30130a4756"/>
    <p:sldId xmlns:r="http://schemas.openxmlformats.org/officeDocument/2006/relationships" id="259" r:id="R7271249c0fe845fb"/>
    <p:sldId xmlns:r="http://schemas.openxmlformats.org/officeDocument/2006/relationships" id="260" r:id="R0791a1e2cd924814"/>
    <p:sldId xmlns:r="http://schemas.openxmlformats.org/officeDocument/2006/relationships" id="261" r:id="R526011f0fa114024"/>
    <p:sldId xmlns:r="http://schemas.openxmlformats.org/officeDocument/2006/relationships" id="262" r:id="R3e1a7c1fc6834f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23f50e798477e" /><Relationship Type="http://schemas.openxmlformats.org/officeDocument/2006/relationships/slide" Target="/ppt/slides/slide1.xml" Id="R498b6829ab8f4fd9" /><Relationship Type="http://schemas.openxmlformats.org/officeDocument/2006/relationships/slide" Target="/ppt/slides/slide2.xml" Id="R4bcef877fe4c453d" /><Relationship Type="http://schemas.openxmlformats.org/officeDocument/2006/relationships/slide" Target="/ppt/slides/slide3.xml" Id="R0e2ada30130a4756" /><Relationship Type="http://schemas.openxmlformats.org/officeDocument/2006/relationships/slide" Target="/ppt/slides/slide4.xml" Id="R7271249c0fe845fb" /><Relationship Type="http://schemas.openxmlformats.org/officeDocument/2006/relationships/slide" Target="/ppt/slides/slide5.xml" Id="R0791a1e2cd924814" /><Relationship Type="http://schemas.openxmlformats.org/officeDocument/2006/relationships/slide" Target="/ppt/slides/slide6.xml" Id="R526011f0fa114024" /><Relationship Type="http://schemas.openxmlformats.org/officeDocument/2006/relationships/slide" Target="/ppt/slides/slide7.xml" Id="R3e1a7c1fc6834f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f69f7b93b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52851850240c3" /><Relationship Type="http://schemas.openxmlformats.org/officeDocument/2006/relationships/theme" Target="/ppt/slideMasters/theme/theme1.xml" Id="R6b4bc48395ed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528518502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e851d2589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7ae23024f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a752b99064c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0b34d55047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2bb73094347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55b6de7e64b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e9a7c48a5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SANDTORP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SANDTORP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ELISE SANDTORP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Stadsing Dahls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929 030 192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SANDTORP INVEST AS</a:t>
            </a:r>
          </a:p>
        </p:txBody>
      </p:sp>
    </p:spTree>
  </p:cSld>
  <p:clrMapOvr>
    <a:masterClrMapping xmlns:a="http://schemas.openxmlformats.org/drawingml/2006/main"/>
  </p:clrMapOvr>
</p:sld>
</file>