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30196a441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da62625704f17"/>
  </p:sldMasterIdLst>
  <p:sldIdLst>
    <p:sldId xmlns:r="http://schemas.openxmlformats.org/officeDocument/2006/relationships" id="256" r:id="Re6b88757b3c64635"/>
    <p:sldId xmlns:r="http://schemas.openxmlformats.org/officeDocument/2006/relationships" id="257" r:id="R274d4f9ae19147d5"/>
    <p:sldId xmlns:r="http://schemas.openxmlformats.org/officeDocument/2006/relationships" id="258" r:id="Rc342326f989246a9"/>
    <p:sldId xmlns:r="http://schemas.openxmlformats.org/officeDocument/2006/relationships" id="259" r:id="R50e34c2f1fc543fb"/>
    <p:sldId xmlns:r="http://schemas.openxmlformats.org/officeDocument/2006/relationships" id="260" r:id="R4f9a88b58608425b"/>
    <p:sldId xmlns:r="http://schemas.openxmlformats.org/officeDocument/2006/relationships" id="261" r:id="R1d7a497a86004030"/>
    <p:sldId xmlns:r="http://schemas.openxmlformats.org/officeDocument/2006/relationships" id="262" r:id="Rc39df7c6ad35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da62625704f17" /><Relationship Type="http://schemas.openxmlformats.org/officeDocument/2006/relationships/slide" Target="/ppt/slides/slide1.xml" Id="Re6b88757b3c64635" /><Relationship Type="http://schemas.openxmlformats.org/officeDocument/2006/relationships/slide" Target="/ppt/slides/slide2.xml" Id="R274d4f9ae19147d5" /><Relationship Type="http://schemas.openxmlformats.org/officeDocument/2006/relationships/slide" Target="/ppt/slides/slide3.xml" Id="Rc342326f989246a9" /><Relationship Type="http://schemas.openxmlformats.org/officeDocument/2006/relationships/slide" Target="/ppt/slides/slide4.xml" Id="R50e34c2f1fc543fb" /><Relationship Type="http://schemas.openxmlformats.org/officeDocument/2006/relationships/slide" Target="/ppt/slides/slide5.xml" Id="R4f9a88b58608425b" /><Relationship Type="http://schemas.openxmlformats.org/officeDocument/2006/relationships/slide" Target="/ppt/slides/slide6.xml" Id="R1d7a497a86004030" /><Relationship Type="http://schemas.openxmlformats.org/officeDocument/2006/relationships/slide" Target="/ppt/slides/slide7.xml" Id="Rc39df7c6ad35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dc197d77e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3cd587ca4205" /><Relationship Type="http://schemas.openxmlformats.org/officeDocument/2006/relationships/theme" Target="/ppt/slideMasters/theme/theme1.xml" Id="R1fefc6d60d0f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43cd587ca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885a6e23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e4cd4b17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72a987fa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33a3f2c3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1c2c1fe7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eb586136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57a07e50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ERSTAD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 SERVICE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ERSTAD SERVICE AS</a:t>
            </a:r>
          </a:p>
        </p:txBody>
      </p:sp>
    </p:spTree>
  </p:cSld>
  <p:clrMapOvr>
    <a:masterClrMapping xmlns:a="http://schemas.openxmlformats.org/drawingml/2006/main"/>
  </p:clrMapOvr>
</p:sld>
</file>