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23497ecba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36ab96a3c446b"/>
  </p:sldMasterIdLst>
  <p:sldIdLst>
    <p:sldId xmlns:r="http://schemas.openxmlformats.org/officeDocument/2006/relationships" id="256" r:id="R7882fd3837a04534"/>
    <p:sldId xmlns:r="http://schemas.openxmlformats.org/officeDocument/2006/relationships" id="257" r:id="Rfe1090d4448a49f3"/>
    <p:sldId xmlns:r="http://schemas.openxmlformats.org/officeDocument/2006/relationships" id="258" r:id="Rb885ac45046e499a"/>
    <p:sldId xmlns:r="http://schemas.openxmlformats.org/officeDocument/2006/relationships" id="259" r:id="R0f1be6fc4b0d4ab4"/>
    <p:sldId xmlns:r="http://schemas.openxmlformats.org/officeDocument/2006/relationships" id="260" r:id="R40a81724ac2b4ed3"/>
    <p:sldId xmlns:r="http://schemas.openxmlformats.org/officeDocument/2006/relationships" id="261" r:id="Re4f35004b1ba499a"/>
    <p:sldId xmlns:r="http://schemas.openxmlformats.org/officeDocument/2006/relationships" id="262" r:id="R2d736d599fb3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36ab96a3c446b" /><Relationship Type="http://schemas.openxmlformats.org/officeDocument/2006/relationships/slide" Target="/ppt/slides/slide1.xml" Id="R7882fd3837a04534" /><Relationship Type="http://schemas.openxmlformats.org/officeDocument/2006/relationships/slide" Target="/ppt/slides/slide2.xml" Id="Rfe1090d4448a49f3" /><Relationship Type="http://schemas.openxmlformats.org/officeDocument/2006/relationships/slide" Target="/ppt/slides/slide3.xml" Id="Rb885ac45046e499a" /><Relationship Type="http://schemas.openxmlformats.org/officeDocument/2006/relationships/slide" Target="/ppt/slides/slide4.xml" Id="R0f1be6fc4b0d4ab4" /><Relationship Type="http://schemas.openxmlformats.org/officeDocument/2006/relationships/slide" Target="/ppt/slides/slide5.xml" Id="R40a81724ac2b4ed3" /><Relationship Type="http://schemas.openxmlformats.org/officeDocument/2006/relationships/slide" Target="/ppt/slides/slide6.xml" Id="Re4f35004b1ba499a" /><Relationship Type="http://schemas.openxmlformats.org/officeDocument/2006/relationships/slide" Target="/ppt/slides/slide7.xml" Id="R2d736d599fb3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edc3e4976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a85bac7a34cc3" /><Relationship Type="http://schemas.openxmlformats.org/officeDocument/2006/relationships/theme" Target="/ppt/slideMasters/theme/theme1.xml" Id="R3f0c14b59b3b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a85bac7a3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51070f0d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05419104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e50148e7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ac4d606d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876a2740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e4a09de4d40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ce6ad222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SKW HOLDING AS ble etablert [år] og holder til i Bødalen.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WINSNES STEFAN KRUSE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3472 Bødalen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SKW HOLDING AS</a:t>
            </a:r>
          </a:p>
        </p:txBody>
      </p:sp>
    </p:spTree>
  </p:cSld>
  <p:clrMapOvr>
    <a:masterClrMapping xmlns:a="http://schemas.openxmlformats.org/drawingml/2006/main"/>
  </p:clrMapOvr>
</p:sld>
</file>