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19d312a0b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5207d27894262"/>
  </p:sldMasterIdLst>
  <p:sldIdLst>
    <p:sldId xmlns:r="http://schemas.openxmlformats.org/officeDocument/2006/relationships" id="256" r:id="Rab80b510db7b40b3"/>
    <p:sldId xmlns:r="http://schemas.openxmlformats.org/officeDocument/2006/relationships" id="257" r:id="R77a61e73de27480a"/>
    <p:sldId xmlns:r="http://schemas.openxmlformats.org/officeDocument/2006/relationships" id="258" r:id="Rbbb9d6ef01744b93"/>
    <p:sldId xmlns:r="http://schemas.openxmlformats.org/officeDocument/2006/relationships" id="259" r:id="R4cf3fd2744574ca8"/>
    <p:sldId xmlns:r="http://schemas.openxmlformats.org/officeDocument/2006/relationships" id="260" r:id="Rb5776e4223624d59"/>
    <p:sldId xmlns:r="http://schemas.openxmlformats.org/officeDocument/2006/relationships" id="261" r:id="R03763b52b3d54c31"/>
    <p:sldId xmlns:r="http://schemas.openxmlformats.org/officeDocument/2006/relationships" id="262" r:id="R1d90ad9141c8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5207d27894262" /><Relationship Type="http://schemas.openxmlformats.org/officeDocument/2006/relationships/slide" Target="/ppt/slides/slide1.xml" Id="Rab80b510db7b40b3" /><Relationship Type="http://schemas.openxmlformats.org/officeDocument/2006/relationships/slide" Target="/ppt/slides/slide2.xml" Id="R77a61e73de27480a" /><Relationship Type="http://schemas.openxmlformats.org/officeDocument/2006/relationships/slide" Target="/ppt/slides/slide3.xml" Id="Rbbb9d6ef01744b93" /><Relationship Type="http://schemas.openxmlformats.org/officeDocument/2006/relationships/slide" Target="/ppt/slides/slide4.xml" Id="R4cf3fd2744574ca8" /><Relationship Type="http://schemas.openxmlformats.org/officeDocument/2006/relationships/slide" Target="/ppt/slides/slide5.xml" Id="Rb5776e4223624d59" /><Relationship Type="http://schemas.openxmlformats.org/officeDocument/2006/relationships/slide" Target="/ppt/slides/slide6.xml" Id="R03763b52b3d54c31" /><Relationship Type="http://schemas.openxmlformats.org/officeDocument/2006/relationships/slide" Target="/ppt/slides/slide7.xml" Id="R1d90ad9141c8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3461c596b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0cf62442143ee" /><Relationship Type="http://schemas.openxmlformats.org/officeDocument/2006/relationships/theme" Target="/ppt/slideMasters/theme/theme1.xml" Id="Rcca9a0f1f5db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0cf624421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c882a95a9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1cd7263dd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1c18510f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bd56f4a4a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9f4fedc71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58e56edf9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791bb018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YDSE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YDSE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YDSE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YDSE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YDSE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YDSE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666 492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YDSE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YDSE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YDSE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Adrian Ydse, Urds veg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929 040 406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YDSE HOLDING AS</a:t>
            </a:r>
          </a:p>
        </p:txBody>
      </p:sp>
    </p:spTree>
  </p:cSld>
  <p:clrMapOvr>
    <a:masterClrMapping xmlns:a="http://schemas.openxmlformats.org/drawingml/2006/main"/>
  </p:clrMapOvr>
</p:sld>
</file>