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7057d32e9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6fe296d584f26"/>
  </p:sldMasterIdLst>
  <p:sldIdLst>
    <p:sldId xmlns:r="http://schemas.openxmlformats.org/officeDocument/2006/relationships" id="256" r:id="Re300cbdb697043eb"/>
    <p:sldId xmlns:r="http://schemas.openxmlformats.org/officeDocument/2006/relationships" id="257" r:id="Rcb8299fed4fd4c25"/>
    <p:sldId xmlns:r="http://schemas.openxmlformats.org/officeDocument/2006/relationships" id="258" r:id="R0e84a3058a664268"/>
    <p:sldId xmlns:r="http://schemas.openxmlformats.org/officeDocument/2006/relationships" id="259" r:id="R4614ebb6f1f34110"/>
    <p:sldId xmlns:r="http://schemas.openxmlformats.org/officeDocument/2006/relationships" id="260" r:id="R08af40b1e1184beb"/>
    <p:sldId xmlns:r="http://schemas.openxmlformats.org/officeDocument/2006/relationships" id="261" r:id="R75d166ae36974ee5"/>
    <p:sldId xmlns:r="http://schemas.openxmlformats.org/officeDocument/2006/relationships" id="262" r:id="R659701f0faeb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6fe296d584f26" /><Relationship Type="http://schemas.openxmlformats.org/officeDocument/2006/relationships/slide" Target="/ppt/slides/slide1.xml" Id="Re300cbdb697043eb" /><Relationship Type="http://schemas.openxmlformats.org/officeDocument/2006/relationships/slide" Target="/ppt/slides/slide2.xml" Id="Rcb8299fed4fd4c25" /><Relationship Type="http://schemas.openxmlformats.org/officeDocument/2006/relationships/slide" Target="/ppt/slides/slide3.xml" Id="R0e84a3058a664268" /><Relationship Type="http://schemas.openxmlformats.org/officeDocument/2006/relationships/slide" Target="/ppt/slides/slide4.xml" Id="R4614ebb6f1f34110" /><Relationship Type="http://schemas.openxmlformats.org/officeDocument/2006/relationships/slide" Target="/ppt/slides/slide5.xml" Id="R08af40b1e1184beb" /><Relationship Type="http://schemas.openxmlformats.org/officeDocument/2006/relationships/slide" Target="/ppt/slides/slide6.xml" Id="R75d166ae36974ee5" /><Relationship Type="http://schemas.openxmlformats.org/officeDocument/2006/relationships/slide" Target="/ppt/slides/slide7.xml" Id="R659701f0faeb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2b9de2b88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258e76b4c4211" /><Relationship Type="http://schemas.openxmlformats.org/officeDocument/2006/relationships/theme" Target="/ppt/slideMasters/theme/theme1.xml" Id="R67b89a0cf95c44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258e76b4c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94814e5e5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c749552dc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bb7f37e6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be1910148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6f5abcb59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29d539f7b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85cc3912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HAGEN-HOLDING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RUBEN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Ruben Hagen, Brekkevegen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929 042 662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HAGEN-HOLDING AS</a:t>
            </a:r>
          </a:p>
        </p:txBody>
      </p:sp>
    </p:spTree>
  </p:cSld>
  <p:clrMapOvr>
    <a:masterClrMapping xmlns:a="http://schemas.openxmlformats.org/drawingml/2006/main"/>
  </p:clrMapOvr>
</p:sld>
</file>