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372d72b9f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878099bcf4b2c"/>
  </p:sldMasterIdLst>
  <p:sldIdLst>
    <p:sldId xmlns:r="http://schemas.openxmlformats.org/officeDocument/2006/relationships" id="256" r:id="R0bbaa0e2a9194c07"/>
    <p:sldId xmlns:r="http://schemas.openxmlformats.org/officeDocument/2006/relationships" id="257" r:id="Rd366d886a576463b"/>
    <p:sldId xmlns:r="http://schemas.openxmlformats.org/officeDocument/2006/relationships" id="258" r:id="R05bfc91e281c4c8a"/>
    <p:sldId xmlns:r="http://schemas.openxmlformats.org/officeDocument/2006/relationships" id="259" r:id="R1a02b9b34d50416b"/>
    <p:sldId xmlns:r="http://schemas.openxmlformats.org/officeDocument/2006/relationships" id="260" r:id="R8eb626291ab44e7f"/>
    <p:sldId xmlns:r="http://schemas.openxmlformats.org/officeDocument/2006/relationships" id="261" r:id="R4d81a0f02f03493b"/>
    <p:sldId xmlns:r="http://schemas.openxmlformats.org/officeDocument/2006/relationships" id="262" r:id="R99997b10a8a4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878099bcf4b2c" /><Relationship Type="http://schemas.openxmlformats.org/officeDocument/2006/relationships/slide" Target="/ppt/slides/slide1.xml" Id="R0bbaa0e2a9194c07" /><Relationship Type="http://schemas.openxmlformats.org/officeDocument/2006/relationships/slide" Target="/ppt/slides/slide2.xml" Id="Rd366d886a576463b" /><Relationship Type="http://schemas.openxmlformats.org/officeDocument/2006/relationships/slide" Target="/ppt/slides/slide3.xml" Id="R05bfc91e281c4c8a" /><Relationship Type="http://schemas.openxmlformats.org/officeDocument/2006/relationships/slide" Target="/ppt/slides/slide4.xml" Id="R1a02b9b34d50416b" /><Relationship Type="http://schemas.openxmlformats.org/officeDocument/2006/relationships/slide" Target="/ppt/slides/slide5.xml" Id="R8eb626291ab44e7f" /><Relationship Type="http://schemas.openxmlformats.org/officeDocument/2006/relationships/slide" Target="/ppt/slides/slide6.xml" Id="R4d81a0f02f03493b" /><Relationship Type="http://schemas.openxmlformats.org/officeDocument/2006/relationships/slide" Target="/ppt/slides/slide7.xml" Id="R99997b10a8a4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12059e82e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2f696c434574" /><Relationship Type="http://schemas.openxmlformats.org/officeDocument/2006/relationships/theme" Target="/ppt/slideMasters/theme/theme1.xml" Id="R4c1b5a8168e7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f2f696c43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bfc14cab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a21c42bd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53733493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f5d5bc1e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d0d75703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6c178138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33d63011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SUPERKJERSTI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SUPERKJERSTI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929 044 177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SUPERKJERSTI AS</a:t>
            </a:r>
          </a:p>
        </p:txBody>
      </p:sp>
    </p:spTree>
  </p:cSld>
  <p:clrMapOvr>
    <a:masterClrMapping xmlns:a="http://schemas.openxmlformats.org/drawingml/2006/main"/>
  </p:clrMapOvr>
</p:sld>
</file>