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2c6c851c3945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18e0ccfd514cb3"/>
  </p:sldMasterIdLst>
  <p:sldIdLst>
    <p:sldId xmlns:r="http://schemas.openxmlformats.org/officeDocument/2006/relationships" id="256" r:id="R4c0c5ac7fbaf43eb"/>
    <p:sldId xmlns:r="http://schemas.openxmlformats.org/officeDocument/2006/relationships" id="257" r:id="R1dd37033e2bb4822"/>
    <p:sldId xmlns:r="http://schemas.openxmlformats.org/officeDocument/2006/relationships" id="258" r:id="R42d825284b6947de"/>
    <p:sldId xmlns:r="http://schemas.openxmlformats.org/officeDocument/2006/relationships" id="259" r:id="R464c074ceb1d44ab"/>
    <p:sldId xmlns:r="http://schemas.openxmlformats.org/officeDocument/2006/relationships" id="260" r:id="R42bb825c969a41d1"/>
    <p:sldId xmlns:r="http://schemas.openxmlformats.org/officeDocument/2006/relationships" id="261" r:id="Rd5475f93554c4b70"/>
    <p:sldId xmlns:r="http://schemas.openxmlformats.org/officeDocument/2006/relationships" id="262" r:id="Re1d24c35f3654e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8e0ccfd514cb3" /><Relationship Type="http://schemas.openxmlformats.org/officeDocument/2006/relationships/slide" Target="/ppt/slides/slide1.xml" Id="R4c0c5ac7fbaf43eb" /><Relationship Type="http://schemas.openxmlformats.org/officeDocument/2006/relationships/slide" Target="/ppt/slides/slide2.xml" Id="R1dd37033e2bb4822" /><Relationship Type="http://schemas.openxmlformats.org/officeDocument/2006/relationships/slide" Target="/ppt/slides/slide3.xml" Id="R42d825284b6947de" /><Relationship Type="http://schemas.openxmlformats.org/officeDocument/2006/relationships/slide" Target="/ppt/slides/slide4.xml" Id="R464c074ceb1d44ab" /><Relationship Type="http://schemas.openxmlformats.org/officeDocument/2006/relationships/slide" Target="/ppt/slides/slide5.xml" Id="R42bb825c969a41d1" /><Relationship Type="http://schemas.openxmlformats.org/officeDocument/2006/relationships/slide" Target="/ppt/slides/slide6.xml" Id="Rd5475f93554c4b70" /><Relationship Type="http://schemas.openxmlformats.org/officeDocument/2006/relationships/slide" Target="/ppt/slides/slide7.xml" Id="Re1d24c35f3654e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a381bcb084f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558daf29d43fa" /><Relationship Type="http://schemas.openxmlformats.org/officeDocument/2006/relationships/theme" Target="/ppt/slideMasters/theme/theme1.xml" Id="R6e1dd1ad45fb41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0558daf29d43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fdf33533040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755004dc34c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c150d878a4d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fe2eeb1d044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2ba37cb2e46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3ef41febf49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5550bc95347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FBA2022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FBA2022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−3 864 791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−3 831 669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63 095 878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90,6 %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BIRELL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 FORVALTNING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LIKR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SIMSAN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929 047 842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AS</a:t>
            </a:r>
          </a:p>
        </p:txBody>
      </p:sp>
    </p:spTree>
  </p:cSld>
  <p:clrMapOvr>
    <a:masterClrMapping xmlns:a="http://schemas.openxmlformats.org/drawingml/2006/main"/>
  </p:clrMapOvr>
</p:sld>
</file>