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76766245b348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0175e42ded4209"/>
  </p:sldMasterIdLst>
  <p:sldIdLst>
    <p:sldId xmlns:r="http://schemas.openxmlformats.org/officeDocument/2006/relationships" id="256" r:id="Rd68f0b81d3ba4609"/>
    <p:sldId xmlns:r="http://schemas.openxmlformats.org/officeDocument/2006/relationships" id="257" r:id="R42a161faf7a545c6"/>
    <p:sldId xmlns:r="http://schemas.openxmlformats.org/officeDocument/2006/relationships" id="258" r:id="Rbb3d39aaeb9b4d30"/>
    <p:sldId xmlns:r="http://schemas.openxmlformats.org/officeDocument/2006/relationships" id="259" r:id="R81e5b6383f444e1f"/>
    <p:sldId xmlns:r="http://schemas.openxmlformats.org/officeDocument/2006/relationships" id="260" r:id="R5df144a1f29f4536"/>
    <p:sldId xmlns:r="http://schemas.openxmlformats.org/officeDocument/2006/relationships" id="261" r:id="R9fe4dea3346949ac"/>
    <p:sldId xmlns:r="http://schemas.openxmlformats.org/officeDocument/2006/relationships" id="262" r:id="R11be59c69ce440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0175e42ded4209" /><Relationship Type="http://schemas.openxmlformats.org/officeDocument/2006/relationships/slide" Target="/ppt/slides/slide1.xml" Id="Rd68f0b81d3ba4609" /><Relationship Type="http://schemas.openxmlformats.org/officeDocument/2006/relationships/slide" Target="/ppt/slides/slide2.xml" Id="R42a161faf7a545c6" /><Relationship Type="http://schemas.openxmlformats.org/officeDocument/2006/relationships/slide" Target="/ppt/slides/slide3.xml" Id="Rbb3d39aaeb9b4d30" /><Relationship Type="http://schemas.openxmlformats.org/officeDocument/2006/relationships/slide" Target="/ppt/slides/slide4.xml" Id="R81e5b6383f444e1f" /><Relationship Type="http://schemas.openxmlformats.org/officeDocument/2006/relationships/slide" Target="/ppt/slides/slide5.xml" Id="R5df144a1f29f4536" /><Relationship Type="http://schemas.openxmlformats.org/officeDocument/2006/relationships/slide" Target="/ppt/slides/slide6.xml" Id="R9fe4dea3346949ac" /><Relationship Type="http://schemas.openxmlformats.org/officeDocument/2006/relationships/slide" Target="/ppt/slides/slide7.xml" Id="R11be59c69ce440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b7d549af3846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4d38a53d84c58" /><Relationship Type="http://schemas.openxmlformats.org/officeDocument/2006/relationships/theme" Target="/ppt/slideMasters/theme/theme1.xml" Id="Ra983764a739648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4d38a53d84c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c137b60fc4c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1e2f708d8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426f18c7045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23d02b96d4b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92f11b61a44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fa290d58147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ed5042f8e40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AKKURAT-REGNSKAP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AKKURAT-REGNSKAP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AKKURAT-REGNSKAP AS ble etablert [år] og holder til i Vadsø.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AKKURAT-REGNSKAP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AKKURAT-REGNSKAP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AKKURAT-REGNSKAP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3 167 274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265 278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942 465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AKKURAT-REGNSKAP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CHRISTIN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AKKURAT-REGNSKAP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9803 Vadsø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929 049 306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AKKURAT-REGNSKAP AS</a:t>
            </a:r>
          </a:p>
        </p:txBody>
      </p:sp>
    </p:spTree>
  </p:cSld>
  <p:clrMapOvr>
    <a:masterClrMapping xmlns:a="http://schemas.openxmlformats.org/drawingml/2006/main"/>
  </p:clrMapOvr>
</p:sld>
</file>