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d2fe5e04ac47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f888891fed4841"/>
  </p:sldMasterIdLst>
  <p:sldIdLst>
    <p:sldId xmlns:r="http://schemas.openxmlformats.org/officeDocument/2006/relationships" id="256" r:id="R413bb04c59be4d19"/>
    <p:sldId xmlns:r="http://schemas.openxmlformats.org/officeDocument/2006/relationships" id="257" r:id="R433cdfaeb0884b3c"/>
    <p:sldId xmlns:r="http://schemas.openxmlformats.org/officeDocument/2006/relationships" id="258" r:id="R7815bfeeac9649f3"/>
    <p:sldId xmlns:r="http://schemas.openxmlformats.org/officeDocument/2006/relationships" id="259" r:id="Re71ade55c0e14f80"/>
    <p:sldId xmlns:r="http://schemas.openxmlformats.org/officeDocument/2006/relationships" id="260" r:id="Rcb6d7bac05d34152"/>
    <p:sldId xmlns:r="http://schemas.openxmlformats.org/officeDocument/2006/relationships" id="261" r:id="R528a1b2d6ea343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f888891fed4841" /><Relationship Type="http://schemas.openxmlformats.org/officeDocument/2006/relationships/slide" Target="/ppt/slides/slide1.xml" Id="R413bb04c59be4d19" /><Relationship Type="http://schemas.openxmlformats.org/officeDocument/2006/relationships/slide" Target="/ppt/slides/slide2.xml" Id="R433cdfaeb0884b3c" /><Relationship Type="http://schemas.openxmlformats.org/officeDocument/2006/relationships/slide" Target="/ppt/slides/slide3.xml" Id="R7815bfeeac9649f3" /><Relationship Type="http://schemas.openxmlformats.org/officeDocument/2006/relationships/slide" Target="/ppt/slides/slide4.xml" Id="Re71ade55c0e14f80" /><Relationship Type="http://schemas.openxmlformats.org/officeDocument/2006/relationships/slide" Target="/ppt/slides/slide5.xml" Id="Rcb6d7bac05d34152" /><Relationship Type="http://schemas.openxmlformats.org/officeDocument/2006/relationships/slide" Target="/ppt/slides/slide6.xml" Id="R528a1b2d6ea343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42ea09fc146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59826e82d43ec" /><Relationship Type="http://schemas.openxmlformats.org/officeDocument/2006/relationships/theme" Target="/ppt/slideMasters/theme/theme1.xml" Id="Rbb85e5ca5b2541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259826e82d43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dfdfcdf6740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56bc63e614a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795a194014f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585a3b6794d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4a126a1bc41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dcca315b44a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VARODD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VARODD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VARODD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VARODD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VARODD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VARODD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11 392 000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286 881 000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318 193 000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VARODD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Rigedalen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14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929 051 378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VARODD AS</a:t>
            </a:r>
          </a:p>
        </p:txBody>
      </p:sp>
    </p:spTree>
  </p:cSld>
  <p:clrMapOvr>
    <a:masterClrMapping xmlns:a="http://schemas.openxmlformats.org/drawingml/2006/main"/>
  </p:clrMapOvr>
</p:sld>
</file>